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3" r:id="rId1"/>
    <p:sldMasterId id="2147483707" r:id="rId2"/>
  </p:sldMasterIdLst>
  <p:notesMasterIdLst>
    <p:notesMasterId r:id="rId17"/>
  </p:notesMasterIdLst>
  <p:sldIdLst>
    <p:sldId id="261" r:id="rId3"/>
    <p:sldId id="283" r:id="rId4"/>
    <p:sldId id="272" r:id="rId5"/>
    <p:sldId id="274" r:id="rId6"/>
    <p:sldId id="275" r:id="rId7"/>
    <p:sldId id="276" r:id="rId8"/>
    <p:sldId id="277" r:id="rId9"/>
    <p:sldId id="278" r:id="rId10"/>
    <p:sldId id="279" r:id="rId11"/>
    <p:sldId id="280" r:id="rId12"/>
    <p:sldId id="281" r:id="rId13"/>
    <p:sldId id="282" r:id="rId14"/>
    <p:sldId id="284" r:id="rId15"/>
    <p:sldId id="264" r:id="rId16"/>
  </p:sldIdLst>
  <p:sldSz cx="18288000" cy="10285413"/>
  <p:notesSz cx="6858000" cy="9144000"/>
  <p:defaultTextStyle>
    <a:defPPr>
      <a:defRPr lang="en-US"/>
    </a:defPPr>
    <a:lvl1pPr marL="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1pPr>
    <a:lvl2pPr marL="6858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2pPr>
    <a:lvl3pPr marL="13716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3pPr>
    <a:lvl4pPr marL="20574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4pPr>
    <a:lvl5pPr marL="27432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5pPr>
    <a:lvl6pPr marL="34290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6pPr>
    <a:lvl7pPr marL="41148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7pPr>
    <a:lvl8pPr marL="48006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8pPr>
    <a:lvl9pPr marL="54864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40" userDrawn="1">
          <p15:clr>
            <a:srgbClr val="A4A3A4"/>
          </p15:clr>
        </p15:guide>
        <p15:guide id="2" pos="57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9D6FF"/>
    <a:srgbClr val="E8E8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50" autoAdjust="0"/>
    <p:restoredTop sz="94291" autoAdjust="0"/>
  </p:normalViewPr>
  <p:slideViewPr>
    <p:cSldViewPr snapToGrid="0" showGuides="1">
      <p:cViewPr varScale="1">
        <p:scale>
          <a:sx n="46" d="100"/>
          <a:sy n="46" d="100"/>
        </p:scale>
        <p:origin x="798" y="54"/>
      </p:cViewPr>
      <p:guideLst>
        <p:guide orient="horz" pos="3240"/>
        <p:guide pos="57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B5A974-2B9D-4DE7-B1FD-B969DD33CD5E}" type="datetimeFigureOut">
              <a:rPr kumimoji="1" lang="ja-JP" altLang="en-US" smtClean="0"/>
              <a:t>2019/11/15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CE44EA-33D9-406B-AA52-45755D8D5CB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691001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53228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10175068" y="1789908"/>
            <a:ext cx="5631544" cy="537027"/>
          </a:xfrm>
        </p:spPr>
        <p:txBody>
          <a:bodyPr numCol="1" spcCol="360000" anchor="t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2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7" name="タイトル 1"/>
          <p:cNvSpPr>
            <a:spLocks noGrp="1"/>
          </p:cNvSpPr>
          <p:nvPr>
            <p:ph type="title" hasCustomPrompt="1"/>
          </p:nvPr>
        </p:nvSpPr>
        <p:spPr>
          <a:xfrm>
            <a:off x="972457" y="1499621"/>
            <a:ext cx="6937829" cy="7286170"/>
          </a:xfrm>
        </p:spPr>
        <p:txBody>
          <a:bodyPr anchor="ctr">
            <a:normAutofit/>
          </a:bodyPr>
          <a:lstStyle>
            <a:lvl1pPr algn="ctr">
              <a:lnSpc>
                <a:spcPct val="80000"/>
              </a:lnSpc>
              <a:defRPr sz="9600" baseline="0">
                <a:latin typeface="+mj-lt"/>
              </a:defRPr>
            </a:lvl1pPr>
          </a:lstStyle>
          <a:p>
            <a:r>
              <a:rPr kumimoji="1" lang="en-US" altLang="ja-JP" dirty="0"/>
              <a:t>Slide Title 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8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8774441" y="1659280"/>
            <a:ext cx="1255486" cy="1161141"/>
          </a:xfrm>
        </p:spPr>
        <p:txBody>
          <a:bodyPr numCol="1" spcCol="360000"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7200" i="1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00</a:t>
            </a:r>
            <a:endParaRPr kumimoji="1" lang="ja-JP" altLang="en-US" dirty="0"/>
          </a:p>
        </p:txBody>
      </p:sp>
      <p:sp>
        <p:nvSpPr>
          <p:cNvPr id="9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10175068" y="2283396"/>
            <a:ext cx="5631544" cy="391883"/>
          </a:xfrm>
        </p:spPr>
        <p:txBody>
          <a:bodyPr numCol="1" spcCol="360000" anchor="t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8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10175068" y="3242675"/>
            <a:ext cx="5631544" cy="537027"/>
          </a:xfrm>
        </p:spPr>
        <p:txBody>
          <a:bodyPr numCol="1" spcCol="360000" anchor="t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2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29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8774441" y="3112047"/>
            <a:ext cx="1255486" cy="1161141"/>
          </a:xfrm>
        </p:spPr>
        <p:txBody>
          <a:bodyPr numCol="1" spcCol="360000"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7200" i="1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00</a:t>
            </a:r>
            <a:endParaRPr kumimoji="1" lang="ja-JP" altLang="en-US" dirty="0"/>
          </a:p>
        </p:txBody>
      </p:sp>
      <p:sp>
        <p:nvSpPr>
          <p:cNvPr id="30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10175068" y="3736163"/>
            <a:ext cx="5631544" cy="391883"/>
          </a:xfrm>
        </p:spPr>
        <p:txBody>
          <a:bodyPr numCol="1" spcCol="360000" anchor="t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1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10175068" y="4695442"/>
            <a:ext cx="5631544" cy="537027"/>
          </a:xfrm>
        </p:spPr>
        <p:txBody>
          <a:bodyPr numCol="1" spcCol="360000" anchor="t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2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32" name="テキスト プレースホルダー 5"/>
          <p:cNvSpPr>
            <a:spLocks noGrp="1"/>
          </p:cNvSpPr>
          <p:nvPr>
            <p:ph type="body" sz="quarter" idx="19" hasCustomPrompt="1"/>
          </p:nvPr>
        </p:nvSpPr>
        <p:spPr>
          <a:xfrm>
            <a:off x="8774441" y="4564814"/>
            <a:ext cx="1255486" cy="1161141"/>
          </a:xfrm>
        </p:spPr>
        <p:txBody>
          <a:bodyPr numCol="1" spcCol="360000"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7200" i="1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00</a:t>
            </a:r>
            <a:endParaRPr kumimoji="1" lang="ja-JP" altLang="en-US" dirty="0"/>
          </a:p>
        </p:txBody>
      </p:sp>
      <p:sp>
        <p:nvSpPr>
          <p:cNvPr id="33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10175068" y="5188930"/>
            <a:ext cx="5631544" cy="391883"/>
          </a:xfrm>
        </p:spPr>
        <p:txBody>
          <a:bodyPr numCol="1" spcCol="360000" anchor="t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4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10175068" y="6148209"/>
            <a:ext cx="5631544" cy="537027"/>
          </a:xfrm>
        </p:spPr>
        <p:txBody>
          <a:bodyPr numCol="1" spcCol="360000" anchor="t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2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35" name="テキスト プレースホルダー 5"/>
          <p:cNvSpPr>
            <a:spLocks noGrp="1"/>
          </p:cNvSpPr>
          <p:nvPr>
            <p:ph type="body" sz="quarter" idx="22" hasCustomPrompt="1"/>
          </p:nvPr>
        </p:nvSpPr>
        <p:spPr>
          <a:xfrm>
            <a:off x="8774441" y="6017581"/>
            <a:ext cx="1255486" cy="1161141"/>
          </a:xfrm>
        </p:spPr>
        <p:txBody>
          <a:bodyPr numCol="1" spcCol="360000"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7200" i="1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00</a:t>
            </a:r>
            <a:endParaRPr kumimoji="1" lang="ja-JP" altLang="en-US" dirty="0"/>
          </a:p>
        </p:txBody>
      </p:sp>
      <p:sp>
        <p:nvSpPr>
          <p:cNvPr id="36" name="テキスト プレースホルダー 5"/>
          <p:cNvSpPr>
            <a:spLocks noGrp="1"/>
          </p:cNvSpPr>
          <p:nvPr>
            <p:ph type="body" sz="quarter" idx="23" hasCustomPrompt="1"/>
          </p:nvPr>
        </p:nvSpPr>
        <p:spPr>
          <a:xfrm>
            <a:off x="10175068" y="6641697"/>
            <a:ext cx="5631544" cy="391883"/>
          </a:xfrm>
        </p:spPr>
        <p:txBody>
          <a:bodyPr numCol="1" spcCol="360000" anchor="t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7" name="テキスト プレースホルダー 5"/>
          <p:cNvSpPr>
            <a:spLocks noGrp="1"/>
          </p:cNvSpPr>
          <p:nvPr>
            <p:ph type="body" sz="quarter" idx="24" hasCustomPrompt="1"/>
          </p:nvPr>
        </p:nvSpPr>
        <p:spPr>
          <a:xfrm>
            <a:off x="10175068" y="7600976"/>
            <a:ext cx="5631544" cy="537027"/>
          </a:xfrm>
        </p:spPr>
        <p:txBody>
          <a:bodyPr numCol="1" spcCol="360000" anchor="t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2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38" name="テキスト プレースホルダー 5"/>
          <p:cNvSpPr>
            <a:spLocks noGrp="1"/>
          </p:cNvSpPr>
          <p:nvPr>
            <p:ph type="body" sz="quarter" idx="25" hasCustomPrompt="1"/>
          </p:nvPr>
        </p:nvSpPr>
        <p:spPr>
          <a:xfrm>
            <a:off x="8774441" y="7470348"/>
            <a:ext cx="1255486" cy="1161141"/>
          </a:xfrm>
        </p:spPr>
        <p:txBody>
          <a:bodyPr numCol="1" spcCol="360000"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7200" i="1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00</a:t>
            </a:r>
            <a:endParaRPr kumimoji="1" lang="ja-JP" altLang="en-US" dirty="0"/>
          </a:p>
        </p:txBody>
      </p:sp>
      <p:sp>
        <p:nvSpPr>
          <p:cNvPr id="39" name="テキスト プレースホルダー 5"/>
          <p:cNvSpPr>
            <a:spLocks noGrp="1"/>
          </p:cNvSpPr>
          <p:nvPr>
            <p:ph type="body" sz="quarter" idx="26" hasCustomPrompt="1"/>
          </p:nvPr>
        </p:nvSpPr>
        <p:spPr>
          <a:xfrm>
            <a:off x="10175068" y="8094464"/>
            <a:ext cx="5631544" cy="391883"/>
          </a:xfrm>
        </p:spPr>
        <p:txBody>
          <a:bodyPr numCol="1" spcCol="360000" anchor="t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615797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975"/>
                            </p:stCondLst>
                            <p:childTnLst>
                              <p:par>
                                <p:cTn id="10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2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825"/>
                            </p:stCondLst>
                            <p:childTnLst>
                              <p:par>
                                <p:cTn id="23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75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2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75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75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675"/>
                            </p:stCondLst>
                            <p:childTnLst>
                              <p:par>
                                <p:cTn id="36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75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75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2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75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75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525"/>
                            </p:stCondLst>
                            <p:childTnLst>
                              <p:par>
                                <p:cTn id="49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75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75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75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75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2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75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75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4375"/>
                            </p:stCondLst>
                            <p:childTnLst>
                              <p:par>
                                <p:cTn id="62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75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75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75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75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2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75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75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/>
      <p:bldP spid="8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3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3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3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8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9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3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3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3239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タイトル 1"/>
          <p:cNvSpPr>
            <a:spLocks noGrp="1"/>
          </p:cNvSpPr>
          <p:nvPr>
            <p:ph type="title" hasCustomPrompt="1"/>
          </p:nvPr>
        </p:nvSpPr>
        <p:spPr>
          <a:xfrm>
            <a:off x="972457" y="1499621"/>
            <a:ext cx="6937829" cy="7286170"/>
          </a:xfrm>
        </p:spPr>
        <p:txBody>
          <a:bodyPr anchor="ctr">
            <a:normAutofit/>
          </a:bodyPr>
          <a:lstStyle>
            <a:lvl1pPr algn="ctr">
              <a:lnSpc>
                <a:spcPct val="80000"/>
              </a:lnSpc>
              <a:defRPr sz="9600" baseline="0">
                <a:latin typeface="+mj-lt"/>
              </a:defRPr>
            </a:lvl1pPr>
          </a:lstStyle>
          <a:p>
            <a:r>
              <a:rPr kumimoji="1" lang="en-US" altLang="ja-JP" dirty="0"/>
              <a:t>Slide Title 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8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8050541" y="1659280"/>
            <a:ext cx="1255486" cy="1161141"/>
          </a:xfrm>
        </p:spPr>
        <p:txBody>
          <a:bodyPr numCol="1" spcCol="360000"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7200" i="1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00</a:t>
            </a:r>
            <a:endParaRPr kumimoji="1" lang="ja-JP" altLang="en-US" dirty="0"/>
          </a:p>
        </p:txBody>
      </p:sp>
      <p:sp>
        <p:nvSpPr>
          <p:cNvPr id="9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9451167" y="1659280"/>
            <a:ext cx="7846233" cy="1161141"/>
          </a:xfrm>
        </p:spPr>
        <p:txBody>
          <a:bodyPr numCol="1" spcCol="360000" anchor="ctr"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9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8050541" y="3112047"/>
            <a:ext cx="1255486" cy="1161141"/>
          </a:xfrm>
        </p:spPr>
        <p:txBody>
          <a:bodyPr numCol="1" spcCol="360000"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7200" i="1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00</a:t>
            </a:r>
            <a:endParaRPr kumimoji="1" lang="ja-JP" altLang="en-US" dirty="0"/>
          </a:p>
        </p:txBody>
      </p:sp>
      <p:sp>
        <p:nvSpPr>
          <p:cNvPr id="30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9451167" y="3112047"/>
            <a:ext cx="7846233" cy="1161141"/>
          </a:xfrm>
        </p:spPr>
        <p:txBody>
          <a:bodyPr numCol="1" spcCol="360000" anchor="ctr"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2" name="テキスト プレースホルダー 5"/>
          <p:cNvSpPr>
            <a:spLocks noGrp="1"/>
          </p:cNvSpPr>
          <p:nvPr>
            <p:ph type="body" sz="quarter" idx="19" hasCustomPrompt="1"/>
          </p:nvPr>
        </p:nvSpPr>
        <p:spPr>
          <a:xfrm>
            <a:off x="8050541" y="4564814"/>
            <a:ext cx="1255486" cy="1161141"/>
          </a:xfrm>
        </p:spPr>
        <p:txBody>
          <a:bodyPr numCol="1" spcCol="360000"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7200" i="1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00</a:t>
            </a:r>
            <a:endParaRPr kumimoji="1" lang="ja-JP" altLang="en-US" dirty="0"/>
          </a:p>
        </p:txBody>
      </p:sp>
      <p:sp>
        <p:nvSpPr>
          <p:cNvPr id="33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9451167" y="4564814"/>
            <a:ext cx="7846233" cy="1161141"/>
          </a:xfrm>
        </p:spPr>
        <p:txBody>
          <a:bodyPr numCol="1" spcCol="360000" anchor="ctr"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5" name="テキスト プレースホルダー 5"/>
          <p:cNvSpPr>
            <a:spLocks noGrp="1"/>
          </p:cNvSpPr>
          <p:nvPr>
            <p:ph type="body" sz="quarter" idx="22" hasCustomPrompt="1"/>
          </p:nvPr>
        </p:nvSpPr>
        <p:spPr>
          <a:xfrm>
            <a:off x="8050541" y="6017581"/>
            <a:ext cx="1255486" cy="1161141"/>
          </a:xfrm>
        </p:spPr>
        <p:txBody>
          <a:bodyPr numCol="1" spcCol="360000"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7200" i="1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00</a:t>
            </a:r>
            <a:endParaRPr kumimoji="1" lang="ja-JP" altLang="en-US" dirty="0"/>
          </a:p>
        </p:txBody>
      </p:sp>
      <p:sp>
        <p:nvSpPr>
          <p:cNvPr id="36" name="テキスト プレースホルダー 5"/>
          <p:cNvSpPr>
            <a:spLocks noGrp="1"/>
          </p:cNvSpPr>
          <p:nvPr>
            <p:ph type="body" sz="quarter" idx="23" hasCustomPrompt="1"/>
          </p:nvPr>
        </p:nvSpPr>
        <p:spPr>
          <a:xfrm>
            <a:off x="9451167" y="6017581"/>
            <a:ext cx="7846233" cy="1161141"/>
          </a:xfrm>
        </p:spPr>
        <p:txBody>
          <a:bodyPr numCol="1" spcCol="360000" anchor="ctr"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8" name="テキスト プレースホルダー 5"/>
          <p:cNvSpPr>
            <a:spLocks noGrp="1"/>
          </p:cNvSpPr>
          <p:nvPr>
            <p:ph type="body" sz="quarter" idx="25" hasCustomPrompt="1"/>
          </p:nvPr>
        </p:nvSpPr>
        <p:spPr>
          <a:xfrm>
            <a:off x="8050541" y="7470348"/>
            <a:ext cx="1255486" cy="1161141"/>
          </a:xfrm>
        </p:spPr>
        <p:txBody>
          <a:bodyPr numCol="1" spcCol="360000"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7200" i="1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00</a:t>
            </a:r>
            <a:endParaRPr kumimoji="1" lang="ja-JP" altLang="en-US" dirty="0"/>
          </a:p>
        </p:txBody>
      </p:sp>
      <p:sp>
        <p:nvSpPr>
          <p:cNvPr id="39" name="テキスト プレースホルダー 5"/>
          <p:cNvSpPr>
            <a:spLocks noGrp="1"/>
          </p:cNvSpPr>
          <p:nvPr>
            <p:ph type="body" sz="quarter" idx="26" hasCustomPrompt="1"/>
          </p:nvPr>
        </p:nvSpPr>
        <p:spPr>
          <a:xfrm>
            <a:off x="9451167" y="7470348"/>
            <a:ext cx="7846233" cy="1161141"/>
          </a:xfrm>
        </p:spPr>
        <p:txBody>
          <a:bodyPr numCol="1" spcCol="360000" anchor="ctr"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22219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975"/>
                            </p:stCondLst>
                            <p:childTnLst>
                              <p:par>
                                <p:cTn id="10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2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825"/>
                            </p:stCondLst>
                            <p:childTnLst>
                              <p:par>
                                <p:cTn id="19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675"/>
                            </p:stCondLst>
                            <p:childTnLst>
                              <p:par>
                                <p:cTn id="28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2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75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75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25"/>
                            </p:stCondLst>
                            <p:childTnLst>
                              <p:par>
                                <p:cTn id="37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75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75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375"/>
                            </p:stCondLst>
                            <p:childTnLst>
                              <p:par>
                                <p:cTn id="46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75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75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2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75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75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3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8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9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3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3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3239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 hasCustomPrompt="1"/>
          </p:nvPr>
        </p:nvSpPr>
        <p:spPr>
          <a:xfrm>
            <a:off x="478972" y="478973"/>
            <a:ext cx="8171542" cy="9361714"/>
          </a:xfrm>
        </p:spPr>
        <p:txBody>
          <a:bodyPr/>
          <a:lstStyle>
            <a:lvl1pPr>
              <a:defRPr i="1" baseline="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  <p:sp>
        <p:nvSpPr>
          <p:cNvPr id="8" name="タイトル 1"/>
          <p:cNvSpPr>
            <a:spLocks noGrp="1"/>
          </p:cNvSpPr>
          <p:nvPr>
            <p:ph type="title" hasCustomPrompt="1"/>
          </p:nvPr>
        </p:nvSpPr>
        <p:spPr>
          <a:xfrm>
            <a:off x="7707085" y="2191657"/>
            <a:ext cx="9802733" cy="4348244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9600" baseline="0">
                <a:latin typeface="+mj-lt"/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9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8955314" y="6734969"/>
            <a:ext cx="8554505" cy="1964531"/>
          </a:xfrm>
        </p:spPr>
        <p:txBody>
          <a:bodyPr numCol="1" spcCol="360000" anchor="t">
            <a:normAutofit/>
          </a:bodyPr>
          <a:lstStyle>
            <a:lvl1pPr algn="l">
              <a:spcBef>
                <a:spcPts val="1200"/>
              </a:spcBef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29476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475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3239" userDrawn="1">
          <p15:clr>
            <a:srgbClr val="FBAE40"/>
          </p15:clr>
        </p15:guide>
        <p15:guide id="2" pos="576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5905501" y="1066800"/>
            <a:ext cx="11051367" cy="5473101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9600" baseline="0">
                <a:latin typeface="+mj-lt"/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5905500" y="6734969"/>
            <a:ext cx="11051367" cy="1964531"/>
          </a:xfrm>
        </p:spPr>
        <p:txBody>
          <a:bodyPr numCol="1" spcCol="360000" anchor="t">
            <a:normAutofit/>
          </a:bodyPr>
          <a:lstStyle>
            <a:lvl1pPr algn="l">
              <a:spcBef>
                <a:spcPts val="1200"/>
              </a:spcBef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5457825" cy="10285413"/>
          </a:xfrm>
        </p:spPr>
        <p:txBody>
          <a:bodyPr/>
          <a:lstStyle>
            <a:lvl1pPr>
              <a:defRPr i="1" baseline="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651198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475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/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 image and text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1441563"/>
            <a:ext cx="18288000" cy="7402286"/>
          </a:xfrm>
          <a:solidFill>
            <a:schemeClr val="tx2">
              <a:lumMod val="50000"/>
            </a:schemeClr>
          </a:solidFill>
        </p:spPr>
        <p:txBody>
          <a:bodyPr/>
          <a:lstStyle>
            <a:lvl1pPr>
              <a:defRPr i="1" baseline="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  <p:sp>
        <p:nvSpPr>
          <p:cNvPr id="9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246742" y="1"/>
            <a:ext cx="8839201" cy="4829260"/>
          </a:xfrm>
          <a:solidFill>
            <a:schemeClr val="tx1"/>
          </a:solidFill>
        </p:spPr>
        <p:txBody>
          <a:bodyPr numCol="1" spcCol="360000" anchor="t">
            <a:normAutofit/>
          </a:bodyPr>
          <a:lstStyle>
            <a:lvl1pPr algn="l">
              <a:spcBef>
                <a:spcPts val="1200"/>
              </a:spcBef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0" name="タイトル 1"/>
          <p:cNvSpPr>
            <a:spLocks noGrp="1"/>
          </p:cNvSpPr>
          <p:nvPr>
            <p:ph type="title" hasCustomPrompt="1"/>
          </p:nvPr>
        </p:nvSpPr>
        <p:spPr>
          <a:xfrm>
            <a:off x="246742" y="449943"/>
            <a:ext cx="8839201" cy="4379317"/>
          </a:xfrm>
        </p:spPr>
        <p:txBody>
          <a:bodyPr anchor="ctr">
            <a:normAutofit/>
          </a:bodyPr>
          <a:lstStyle>
            <a:lvl1pPr algn="ctr">
              <a:lnSpc>
                <a:spcPct val="80000"/>
              </a:lnSpc>
              <a:defRPr sz="9600" baseline="0">
                <a:latin typeface="Roboto Bold" pitchFamily="2" charset="0"/>
              </a:defRPr>
            </a:lvl1pPr>
          </a:lstStyle>
          <a:p>
            <a:r>
              <a:rPr kumimoji="1" lang="en-US" altLang="ja-JP" dirty="0"/>
              <a:t>Slide Title 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11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9216571" y="7402286"/>
            <a:ext cx="9071430" cy="1836646"/>
          </a:xfrm>
          <a:solidFill>
            <a:schemeClr val="tx1"/>
          </a:solidFill>
        </p:spPr>
        <p:txBody>
          <a:bodyPr numCol="1" spcCol="360000" anchor="t">
            <a:normAutofit/>
          </a:bodyPr>
          <a:lstStyle>
            <a:lvl1pPr algn="l">
              <a:spcBef>
                <a:spcPts val="1200"/>
              </a:spcBef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2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9405257" y="7402286"/>
            <a:ext cx="8406754" cy="1836646"/>
          </a:xfrm>
        </p:spPr>
        <p:txBody>
          <a:bodyPr numCol="1" spcCol="360000" anchor="ctr">
            <a:normAutofit/>
          </a:bodyPr>
          <a:lstStyle>
            <a:lvl1pPr algn="l">
              <a:spcBef>
                <a:spcPts val="1200"/>
              </a:spcBef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655881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250"/>
                            </p:stCondLst>
                            <p:childTnLst>
                              <p:par>
                                <p:cTn id="14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225"/>
                            </p:stCondLst>
                            <p:childTnLst>
                              <p:par>
                                <p:cTn id="19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975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>
        <p:tmplLst>
          <p:tmpl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/>
      <p:bldP spid="11" grpId="0" animBg="1">
        <p:tmplLst>
          <p:tmpl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 image and text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1441563"/>
            <a:ext cx="18288000" cy="7402286"/>
          </a:xfrm>
          <a:solidFill>
            <a:schemeClr val="tx2">
              <a:lumMod val="50000"/>
            </a:schemeClr>
          </a:solidFill>
        </p:spPr>
        <p:txBody>
          <a:bodyPr/>
          <a:lstStyle>
            <a:lvl1pPr>
              <a:defRPr i="1" baseline="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  <p:sp>
        <p:nvSpPr>
          <p:cNvPr id="10" name="タイトル 1"/>
          <p:cNvSpPr>
            <a:spLocks noGrp="1"/>
          </p:cNvSpPr>
          <p:nvPr>
            <p:ph type="title" hasCustomPrompt="1"/>
          </p:nvPr>
        </p:nvSpPr>
        <p:spPr>
          <a:xfrm>
            <a:off x="398207" y="1500555"/>
            <a:ext cx="8687738" cy="7402286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8000" baseline="0">
                <a:latin typeface="Roboto Bold" pitchFamily="2" charset="0"/>
              </a:defRPr>
            </a:lvl1pPr>
          </a:lstStyle>
          <a:p>
            <a:r>
              <a:rPr kumimoji="1" lang="en-US" altLang="ja-JP" dirty="0"/>
              <a:t>Slide Title 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12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9405257" y="6699802"/>
            <a:ext cx="8406754" cy="1836646"/>
          </a:xfrm>
        </p:spPr>
        <p:txBody>
          <a:bodyPr numCol="1" spcCol="360000" anchor="b">
            <a:normAutofit/>
          </a:bodyPr>
          <a:lstStyle>
            <a:lvl1pPr algn="l">
              <a:spcBef>
                <a:spcPts val="1200"/>
              </a:spcBef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06035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475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/>
      <p:bldP spid="12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 image and text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8288000" cy="5123543"/>
          </a:xfrm>
          <a:solidFill>
            <a:schemeClr val="tx2">
              <a:lumMod val="50000"/>
            </a:schemeClr>
          </a:solidFill>
        </p:spPr>
        <p:txBody>
          <a:bodyPr/>
          <a:lstStyle>
            <a:lvl1pPr>
              <a:defRPr i="1" baseline="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  <p:sp>
        <p:nvSpPr>
          <p:cNvPr id="12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1756229" y="7750464"/>
            <a:ext cx="14775543" cy="1371871"/>
          </a:xfrm>
        </p:spPr>
        <p:txBody>
          <a:bodyPr numCol="1" spcCol="360000" anchor="t">
            <a:normAutofit/>
          </a:bodyPr>
          <a:lstStyle>
            <a:lvl1pPr algn="ctr">
              <a:spcBef>
                <a:spcPts val="1200"/>
              </a:spcBef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8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1441097" y="4187907"/>
            <a:ext cx="15428687" cy="1904306"/>
          </a:xfrm>
          <a:solidFill>
            <a:schemeClr val="tx1"/>
          </a:solidFill>
        </p:spPr>
        <p:txBody>
          <a:bodyPr numCol="1" spcCol="360000" anchor="t">
            <a:normAutofit/>
          </a:bodyPr>
          <a:lstStyle>
            <a:lvl1pPr algn="l">
              <a:spcBef>
                <a:spcPts val="1200"/>
              </a:spcBef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1" name="タイトル 1"/>
          <p:cNvSpPr>
            <a:spLocks noGrp="1"/>
          </p:cNvSpPr>
          <p:nvPr>
            <p:ph type="title" hasCustomPrompt="1"/>
          </p:nvPr>
        </p:nvSpPr>
        <p:spPr>
          <a:xfrm>
            <a:off x="1767668" y="4467571"/>
            <a:ext cx="14775544" cy="1612865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defRPr sz="9600" baseline="0">
                <a:latin typeface="Roboto Bold" pitchFamily="2" charset="0"/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14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1611086" y="6212221"/>
            <a:ext cx="14932126" cy="1418235"/>
          </a:xfrm>
        </p:spPr>
        <p:txBody>
          <a:bodyPr numCol="1" spcCol="360000" anchor="b">
            <a:normAutofit/>
          </a:bodyPr>
          <a:lstStyle>
            <a:lvl1pPr algn="ctr">
              <a:spcBef>
                <a:spcPts val="1200"/>
              </a:spcBef>
              <a:defRPr sz="320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604406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475"/>
                            </p:stCondLst>
                            <p:childTnLst>
                              <p:par>
                                <p:cTn id="17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975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2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/>
      <p:bldP spid="14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3239" userDrawn="1">
          <p15:clr>
            <a:srgbClr val="FBAE40"/>
          </p15:clr>
        </p15:guide>
        <p15:guide id="2" pos="5760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 userDrawn="1"/>
        </p:nvSpPr>
        <p:spPr>
          <a:xfrm>
            <a:off x="0" y="1509486"/>
            <a:ext cx="18288000" cy="371886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6"/>
          <p:cNvSpPr>
            <a:spLocks noGrp="1"/>
          </p:cNvSpPr>
          <p:nvPr>
            <p:ph type="pic" sz="quarter" idx="13" hasCustomPrompt="1"/>
          </p:nvPr>
        </p:nvSpPr>
        <p:spPr>
          <a:xfrm>
            <a:off x="783770" y="0"/>
            <a:ext cx="7112001" cy="7620000"/>
          </a:xfrm>
        </p:spPr>
        <p:txBody>
          <a:bodyPr/>
          <a:lstStyle>
            <a:lvl1pPr>
              <a:defRPr i="1" baseline="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  <p:sp>
        <p:nvSpPr>
          <p:cNvPr id="6" name="タイトル 1"/>
          <p:cNvSpPr>
            <a:spLocks noGrp="1"/>
          </p:cNvSpPr>
          <p:nvPr>
            <p:ph type="title" hasCustomPrompt="1"/>
          </p:nvPr>
        </p:nvSpPr>
        <p:spPr>
          <a:xfrm>
            <a:off x="8432800" y="1669144"/>
            <a:ext cx="9042402" cy="2786742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9600" baseline="0">
                <a:latin typeface="Roboto Bold" pitchFamily="2" charset="0"/>
              </a:defRPr>
            </a:lvl1pPr>
          </a:lstStyle>
          <a:p>
            <a:r>
              <a:rPr kumimoji="1" lang="en-US" altLang="ja-JP" dirty="0"/>
              <a:t>Slide Title 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12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8432800" y="5740268"/>
            <a:ext cx="9042402" cy="3381828"/>
          </a:xfrm>
        </p:spPr>
        <p:txBody>
          <a:bodyPr numCol="1" spcCol="360000" anchor="t">
            <a:normAutofit/>
          </a:bodyPr>
          <a:lstStyle>
            <a:lvl1pPr marL="285750" indent="-285750" algn="l">
              <a:spcBef>
                <a:spcPts val="12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6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783770" y="7783178"/>
            <a:ext cx="7112001" cy="1738193"/>
          </a:xfrm>
        </p:spPr>
        <p:txBody>
          <a:bodyPr numCol="1" spcCol="360000" anchor="t">
            <a:normAutofit/>
          </a:bodyPr>
          <a:lstStyle>
            <a:lvl1pPr marL="285750" indent="-285750" algn="l">
              <a:spcBef>
                <a:spcPts val="1200"/>
              </a:spcBef>
              <a:buClr>
                <a:schemeClr val="bg2">
                  <a:lumMod val="90000"/>
                </a:schemeClr>
              </a:buClr>
              <a:buFont typeface="Wingdings" panose="05000000000000000000" pitchFamily="2" charset="2"/>
              <a:buChar char="n"/>
              <a:defRPr sz="160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3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8461828" y="4223658"/>
            <a:ext cx="9042402" cy="899884"/>
          </a:xfrm>
        </p:spPr>
        <p:txBody>
          <a:bodyPr numCol="1" spcCol="360000" anchor="t">
            <a:noAutofit/>
          </a:bodyPr>
          <a:lstStyle>
            <a:lvl1pPr marL="0" indent="0" algn="l">
              <a:spcBef>
                <a:spcPts val="1200"/>
              </a:spcBef>
              <a:buClr>
                <a:schemeClr val="accent1"/>
              </a:buClr>
              <a:buFontTx/>
              <a:buNone/>
              <a:defRPr sz="320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670428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975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475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975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5" grpId="0"/>
      <p:bldP spid="6" grpId="0"/>
      <p:bldP spid="12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タイトル 1"/>
          <p:cNvSpPr>
            <a:spLocks noGrp="1"/>
          </p:cNvSpPr>
          <p:nvPr>
            <p:ph type="title" hasCustomPrompt="1"/>
          </p:nvPr>
        </p:nvSpPr>
        <p:spPr>
          <a:xfrm>
            <a:off x="591457" y="688851"/>
            <a:ext cx="9942286" cy="4475627"/>
          </a:xfrm>
        </p:spPr>
        <p:txBody>
          <a:bodyPr anchor="t">
            <a:normAutofit/>
          </a:bodyPr>
          <a:lstStyle>
            <a:lvl1pPr algn="l">
              <a:lnSpc>
                <a:spcPct val="80000"/>
              </a:lnSpc>
              <a:defRPr sz="9600" baseline="0">
                <a:latin typeface="Roboto Bold" pitchFamily="2" charset="0"/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6"/>
          <p:cNvSpPr>
            <a:spLocks noGrp="1"/>
          </p:cNvSpPr>
          <p:nvPr>
            <p:ph type="pic" sz="quarter" idx="13" hasCustomPrompt="1"/>
          </p:nvPr>
        </p:nvSpPr>
        <p:spPr>
          <a:xfrm>
            <a:off x="3004458" y="43543"/>
            <a:ext cx="7529286" cy="10241870"/>
          </a:xfrm>
          <a:effectLst>
            <a:outerShdw blurRad="101600" dist="76200" dir="10800000" algn="r" rotWithShape="0">
              <a:schemeClr val="tx1">
                <a:alpha val="93000"/>
              </a:schemeClr>
            </a:outerShdw>
          </a:effectLst>
        </p:spPr>
        <p:txBody>
          <a:bodyPr/>
          <a:lstStyle>
            <a:lvl1pPr>
              <a:defRPr i="1" baseline="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  <p:sp>
        <p:nvSpPr>
          <p:cNvPr id="12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10929258" y="4335712"/>
            <a:ext cx="6499326" cy="4314802"/>
          </a:xfrm>
        </p:spPr>
        <p:txBody>
          <a:bodyPr numCol="1" spcCol="360000" anchor="t">
            <a:normAutofit/>
          </a:bodyPr>
          <a:lstStyle>
            <a:lvl1pPr marL="285750" indent="-285750" algn="l">
              <a:spcBef>
                <a:spcPts val="12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3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10929258" y="3435827"/>
            <a:ext cx="6499326" cy="899884"/>
          </a:xfrm>
        </p:spPr>
        <p:txBody>
          <a:bodyPr numCol="1" spcCol="360000" anchor="t">
            <a:noAutofit/>
          </a:bodyPr>
          <a:lstStyle>
            <a:lvl1pPr marL="0" indent="0" algn="l">
              <a:spcBef>
                <a:spcPts val="1200"/>
              </a:spcBef>
              <a:buClr>
                <a:schemeClr val="accent1"/>
              </a:buClr>
              <a:buFontTx/>
              <a:buNone/>
              <a:defRPr sz="3200">
                <a:solidFill>
                  <a:schemeClr val="bg1"/>
                </a:solidFill>
                <a:latin typeface="Roboto Bold" pitchFamily="2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628526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975"/>
                            </p:stCondLst>
                            <p:childTnLst>
                              <p:par>
                                <p:cTn id="1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475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975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5" grpId="0"/>
      <p:bldP spid="12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oints and an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タイトル 1"/>
          <p:cNvSpPr>
            <a:spLocks noGrp="1"/>
          </p:cNvSpPr>
          <p:nvPr>
            <p:ph type="title" hasCustomPrompt="1"/>
          </p:nvPr>
        </p:nvSpPr>
        <p:spPr>
          <a:xfrm>
            <a:off x="775021" y="531190"/>
            <a:ext cx="16737958" cy="1612865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defRPr sz="9600" baseline="0">
                <a:latin typeface="Roboto Bold" pitchFamily="2" charset="0"/>
              </a:defRPr>
            </a:lvl1pPr>
          </a:lstStyle>
          <a:p>
            <a:r>
              <a:rPr kumimoji="1" lang="en-US" altLang="ja-JP" dirty="0"/>
              <a:t>Slide Title</a:t>
            </a:r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6"/>
          <p:cNvSpPr>
            <a:spLocks noGrp="1"/>
          </p:cNvSpPr>
          <p:nvPr>
            <p:ph type="pic" sz="quarter" idx="13" hasCustomPrompt="1"/>
          </p:nvPr>
        </p:nvSpPr>
        <p:spPr>
          <a:xfrm>
            <a:off x="6081603" y="1209822"/>
            <a:ext cx="6124794" cy="9075591"/>
          </a:xfrm>
          <a:effectLst>
            <a:outerShdw blurRad="50800" dist="76200" dir="10800000" algn="r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i="1" baseline="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  <p:sp>
        <p:nvSpPr>
          <p:cNvPr id="14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775021" y="2965656"/>
            <a:ext cx="5080002" cy="537027"/>
          </a:xfrm>
        </p:spPr>
        <p:txBody>
          <a:bodyPr numCol="1" spcCol="360000"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2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5" name="テキスト プレースホルダー 5"/>
          <p:cNvSpPr>
            <a:spLocks noGrp="1"/>
          </p:cNvSpPr>
          <p:nvPr>
            <p:ph type="body" sz="quarter" idx="19" hasCustomPrompt="1"/>
          </p:nvPr>
        </p:nvSpPr>
        <p:spPr>
          <a:xfrm>
            <a:off x="775021" y="3488176"/>
            <a:ext cx="5080002" cy="2139599"/>
          </a:xfrm>
        </p:spPr>
        <p:txBody>
          <a:bodyPr numCol="1" spcCol="360000" anchor="t"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6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775021" y="6150295"/>
            <a:ext cx="5080002" cy="537027"/>
          </a:xfrm>
        </p:spPr>
        <p:txBody>
          <a:bodyPr numCol="1" spcCol="360000"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2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7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775021" y="6672815"/>
            <a:ext cx="5080002" cy="2139599"/>
          </a:xfrm>
        </p:spPr>
        <p:txBody>
          <a:bodyPr numCol="1" spcCol="360000" anchor="t"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8" name="テキスト プレースホルダー 5"/>
          <p:cNvSpPr>
            <a:spLocks noGrp="1"/>
          </p:cNvSpPr>
          <p:nvPr>
            <p:ph type="body" sz="quarter" idx="22" hasCustomPrompt="1"/>
          </p:nvPr>
        </p:nvSpPr>
        <p:spPr>
          <a:xfrm>
            <a:off x="12432977" y="2965656"/>
            <a:ext cx="5080002" cy="537027"/>
          </a:xfrm>
        </p:spPr>
        <p:txBody>
          <a:bodyPr numCol="1" spcCol="360000" anchor="b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2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9" name="テキスト プレースホルダー 5"/>
          <p:cNvSpPr>
            <a:spLocks noGrp="1"/>
          </p:cNvSpPr>
          <p:nvPr>
            <p:ph type="body" sz="quarter" idx="23" hasCustomPrompt="1"/>
          </p:nvPr>
        </p:nvSpPr>
        <p:spPr>
          <a:xfrm>
            <a:off x="12432977" y="3488176"/>
            <a:ext cx="5080002" cy="2139599"/>
          </a:xfrm>
        </p:spPr>
        <p:txBody>
          <a:bodyPr numCol="1" spcCol="360000" anchor="t">
            <a:normAutofit/>
          </a:bodyPr>
          <a:lstStyle>
            <a:lvl1pPr marL="0" indent="0" algn="r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0" name="テキスト プレースホルダー 5"/>
          <p:cNvSpPr>
            <a:spLocks noGrp="1"/>
          </p:cNvSpPr>
          <p:nvPr>
            <p:ph type="body" sz="quarter" idx="24" hasCustomPrompt="1"/>
          </p:nvPr>
        </p:nvSpPr>
        <p:spPr>
          <a:xfrm>
            <a:off x="12432977" y="6150295"/>
            <a:ext cx="5080002" cy="537027"/>
          </a:xfrm>
        </p:spPr>
        <p:txBody>
          <a:bodyPr numCol="1" spcCol="360000" anchor="b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2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21" name="テキスト プレースホルダー 5"/>
          <p:cNvSpPr>
            <a:spLocks noGrp="1"/>
          </p:cNvSpPr>
          <p:nvPr>
            <p:ph type="body" sz="quarter" idx="25" hasCustomPrompt="1"/>
          </p:nvPr>
        </p:nvSpPr>
        <p:spPr>
          <a:xfrm>
            <a:off x="12432977" y="6672815"/>
            <a:ext cx="5080002" cy="2139599"/>
          </a:xfrm>
        </p:spPr>
        <p:txBody>
          <a:bodyPr numCol="1" spcCol="360000" anchor="t">
            <a:normAutofit/>
          </a:bodyPr>
          <a:lstStyle>
            <a:lvl1pPr marL="0" indent="0" algn="r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832899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825"/>
                            </p:stCondLst>
                            <p:childTnLst>
                              <p:par>
                                <p:cTn id="1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325"/>
                            </p:stCondLst>
                            <p:childTnLst>
                              <p:par>
                                <p:cTn id="14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825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325"/>
                            </p:stCondLst>
                            <p:childTnLst>
                              <p:par>
                                <p:cTn id="23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75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575"/>
                            </p:stCondLst>
                            <p:childTnLst>
                              <p:par>
                                <p:cTn id="32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325"/>
                            </p:stCondLst>
                            <p:childTnLst>
                              <p:par>
                                <p:cTn id="3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825"/>
                            </p:stCondLst>
                            <p:childTnLst>
                              <p:par>
                                <p:cTn id="41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575"/>
                            </p:stCondLst>
                            <p:childTnLst>
                              <p:par>
                                <p:cTn id="4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5" grpId="0"/>
      <p:bldP spid="14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タイトル 1"/>
          <p:cNvSpPr>
            <a:spLocks noGrp="1"/>
          </p:cNvSpPr>
          <p:nvPr>
            <p:ph type="title" hasCustomPrompt="1"/>
          </p:nvPr>
        </p:nvSpPr>
        <p:spPr>
          <a:xfrm>
            <a:off x="775021" y="531190"/>
            <a:ext cx="16737958" cy="1612865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defRPr sz="9600" baseline="0">
                <a:latin typeface="Roboto Bold" pitchFamily="2" charset="0"/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24197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6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8288000" cy="5141913"/>
          </a:xfrm>
          <a:solidFill>
            <a:schemeClr val="tx2">
              <a:lumMod val="50000"/>
            </a:schemeClr>
          </a:solidFill>
        </p:spPr>
        <p:txBody>
          <a:bodyPr/>
          <a:lstStyle>
            <a:lvl1pPr>
              <a:defRPr i="1" baseline="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2757714" y="4100052"/>
            <a:ext cx="12772572" cy="1749509"/>
          </a:xfrm>
          <a:solidFill>
            <a:schemeClr val="tx1"/>
          </a:solidFill>
        </p:spPr>
        <p:txBody>
          <a:bodyPr numCol="1" spcCol="360000" anchor="t">
            <a:normAutofit/>
          </a:bodyPr>
          <a:lstStyle>
            <a:lvl1pPr algn="l">
              <a:spcBef>
                <a:spcPts val="1200"/>
              </a:spcBef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7" name="タイトル 1"/>
          <p:cNvSpPr>
            <a:spLocks noGrp="1"/>
          </p:cNvSpPr>
          <p:nvPr>
            <p:ph type="title" hasCustomPrompt="1"/>
          </p:nvPr>
        </p:nvSpPr>
        <p:spPr>
          <a:xfrm>
            <a:off x="3009900" y="4254501"/>
            <a:ext cx="12268200" cy="1612800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defRPr sz="9600" baseline="0">
                <a:latin typeface="Roboto Bold" pitchFamily="2" charset="0"/>
              </a:defRPr>
            </a:lvl1pPr>
          </a:lstStyle>
          <a:p>
            <a:r>
              <a:rPr kumimoji="1" lang="en-US" altLang="ja-JP" dirty="0"/>
              <a:t>Slide Title</a:t>
            </a:r>
            <a:endParaRPr kumimoji="1" lang="ja-JP" altLang="en-US" dirty="0"/>
          </a:p>
        </p:txBody>
      </p:sp>
      <p:sp>
        <p:nvSpPr>
          <p:cNvPr id="8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1015999" y="6281739"/>
            <a:ext cx="5080002" cy="537027"/>
          </a:xfrm>
        </p:spPr>
        <p:txBody>
          <a:bodyPr numCol="1" spcCol="360000"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2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9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1015999" y="6804259"/>
            <a:ext cx="5080002" cy="2122108"/>
          </a:xfrm>
        </p:spPr>
        <p:txBody>
          <a:bodyPr numCol="1" spcCol="360000" anchor="t"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0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6603999" y="6281739"/>
            <a:ext cx="5080002" cy="537027"/>
          </a:xfrm>
        </p:spPr>
        <p:txBody>
          <a:bodyPr numCol="1" spcCol="360000"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2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1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6603999" y="6804259"/>
            <a:ext cx="5080002" cy="2122108"/>
          </a:xfrm>
        </p:spPr>
        <p:txBody>
          <a:bodyPr numCol="1" spcCol="360000" anchor="t"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2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12191999" y="6267232"/>
            <a:ext cx="5080002" cy="537027"/>
          </a:xfrm>
        </p:spPr>
        <p:txBody>
          <a:bodyPr numCol="1" spcCol="360000"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2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3" name="テキスト プレースホルダー 5"/>
          <p:cNvSpPr>
            <a:spLocks noGrp="1"/>
          </p:cNvSpPr>
          <p:nvPr>
            <p:ph type="body" sz="quarter" idx="19" hasCustomPrompt="1"/>
          </p:nvPr>
        </p:nvSpPr>
        <p:spPr>
          <a:xfrm>
            <a:off x="12191999" y="6789752"/>
            <a:ext cx="5080002" cy="2122108"/>
          </a:xfrm>
        </p:spPr>
        <p:txBody>
          <a:bodyPr numCol="1" spcCol="360000" anchor="t"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876095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75"/>
                            </p:stCondLst>
                            <p:childTnLst>
                              <p:par>
                                <p:cTn id="18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825"/>
                            </p:stCondLst>
                            <p:childTnLst>
                              <p:par>
                                <p:cTn id="27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75"/>
                            </p:stCondLst>
                            <p:childTnLst>
                              <p:par>
                                <p:cTn id="36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/>
      <p:bldP spid="8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3239" userDrawn="1">
          <p15:clr>
            <a:srgbClr val="FBAE40"/>
          </p15:clr>
        </p15:guide>
        <p15:guide id="2" pos="5760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item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タイトル 1"/>
          <p:cNvSpPr>
            <a:spLocks noGrp="1"/>
          </p:cNvSpPr>
          <p:nvPr>
            <p:ph type="title" hasCustomPrompt="1"/>
          </p:nvPr>
        </p:nvSpPr>
        <p:spPr>
          <a:xfrm>
            <a:off x="775021" y="4336274"/>
            <a:ext cx="16737958" cy="1612865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defRPr sz="9600" baseline="0">
                <a:latin typeface="Roboto Bold" pitchFamily="2" charset="0"/>
              </a:defRPr>
            </a:lvl1pPr>
          </a:lstStyle>
          <a:p>
            <a:r>
              <a:rPr kumimoji="1" lang="en-US" altLang="ja-JP" dirty="0"/>
              <a:t>Slide Title</a:t>
            </a:r>
            <a:endParaRPr kumimoji="1" lang="ja-JP" altLang="en-US" dirty="0"/>
          </a:p>
        </p:txBody>
      </p:sp>
      <p:sp>
        <p:nvSpPr>
          <p:cNvPr id="8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775020" y="1330553"/>
            <a:ext cx="5080002" cy="537027"/>
          </a:xfrm>
        </p:spPr>
        <p:txBody>
          <a:bodyPr numCol="1" spcCol="360000"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2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9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775020" y="1853073"/>
            <a:ext cx="5080002" cy="2139599"/>
          </a:xfrm>
        </p:spPr>
        <p:txBody>
          <a:bodyPr numCol="1" spcCol="360000" anchor="t"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5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6602507" y="1316046"/>
            <a:ext cx="5080002" cy="537027"/>
          </a:xfrm>
        </p:spPr>
        <p:txBody>
          <a:bodyPr numCol="1" spcCol="360000"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2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6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6602507" y="1838566"/>
            <a:ext cx="5080002" cy="2139599"/>
          </a:xfrm>
        </p:spPr>
        <p:txBody>
          <a:bodyPr numCol="1" spcCol="360000" anchor="t"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8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12432977" y="1301539"/>
            <a:ext cx="5080002" cy="537027"/>
          </a:xfrm>
        </p:spPr>
        <p:txBody>
          <a:bodyPr numCol="1" spcCol="360000"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2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9" name="テキスト プレースホルダー 5"/>
          <p:cNvSpPr>
            <a:spLocks noGrp="1"/>
          </p:cNvSpPr>
          <p:nvPr>
            <p:ph type="body" sz="quarter" idx="19" hasCustomPrompt="1"/>
          </p:nvPr>
        </p:nvSpPr>
        <p:spPr>
          <a:xfrm>
            <a:off x="12432977" y="1824059"/>
            <a:ext cx="5080002" cy="2139599"/>
          </a:xfrm>
        </p:spPr>
        <p:txBody>
          <a:bodyPr numCol="1" spcCol="360000" anchor="t"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1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775020" y="6417420"/>
            <a:ext cx="5080002" cy="537027"/>
          </a:xfrm>
        </p:spPr>
        <p:txBody>
          <a:bodyPr numCol="1" spcCol="360000"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2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22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775020" y="6939940"/>
            <a:ext cx="5080002" cy="2139599"/>
          </a:xfrm>
        </p:spPr>
        <p:txBody>
          <a:bodyPr numCol="1" spcCol="360000" anchor="t"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4" name="テキスト プレースホルダー 5"/>
          <p:cNvSpPr>
            <a:spLocks noGrp="1"/>
          </p:cNvSpPr>
          <p:nvPr>
            <p:ph type="body" sz="quarter" idx="22" hasCustomPrompt="1"/>
          </p:nvPr>
        </p:nvSpPr>
        <p:spPr>
          <a:xfrm>
            <a:off x="6602507" y="6402913"/>
            <a:ext cx="5080002" cy="537027"/>
          </a:xfrm>
        </p:spPr>
        <p:txBody>
          <a:bodyPr numCol="1" spcCol="360000"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2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25" name="テキスト プレースホルダー 5"/>
          <p:cNvSpPr>
            <a:spLocks noGrp="1"/>
          </p:cNvSpPr>
          <p:nvPr>
            <p:ph type="body" sz="quarter" idx="23" hasCustomPrompt="1"/>
          </p:nvPr>
        </p:nvSpPr>
        <p:spPr>
          <a:xfrm>
            <a:off x="6602507" y="6925433"/>
            <a:ext cx="5080002" cy="2139599"/>
          </a:xfrm>
        </p:spPr>
        <p:txBody>
          <a:bodyPr numCol="1" spcCol="360000" anchor="t"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7" name="テキスト プレースホルダー 5"/>
          <p:cNvSpPr>
            <a:spLocks noGrp="1"/>
          </p:cNvSpPr>
          <p:nvPr>
            <p:ph type="body" sz="quarter" idx="24" hasCustomPrompt="1"/>
          </p:nvPr>
        </p:nvSpPr>
        <p:spPr>
          <a:xfrm>
            <a:off x="12432977" y="6388406"/>
            <a:ext cx="5080002" cy="537027"/>
          </a:xfrm>
        </p:spPr>
        <p:txBody>
          <a:bodyPr numCol="1" spcCol="360000"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2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28" name="テキスト プレースホルダー 5"/>
          <p:cNvSpPr>
            <a:spLocks noGrp="1"/>
          </p:cNvSpPr>
          <p:nvPr>
            <p:ph type="body" sz="quarter" idx="25" hasCustomPrompt="1"/>
          </p:nvPr>
        </p:nvSpPr>
        <p:spPr>
          <a:xfrm>
            <a:off x="12432977" y="6910926"/>
            <a:ext cx="5080002" cy="2139599"/>
          </a:xfrm>
        </p:spPr>
        <p:txBody>
          <a:bodyPr numCol="1" spcCol="360000" anchor="t"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026824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825"/>
                            </p:stCondLst>
                            <p:childTnLst>
                              <p:par>
                                <p:cTn id="10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325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825"/>
                            </p:stCondLst>
                            <p:childTnLst>
                              <p:par>
                                <p:cTn id="19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75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75"/>
                            </p:stCondLst>
                            <p:childTnLst>
                              <p:par>
                                <p:cTn id="28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825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325"/>
                            </p:stCondLst>
                            <p:childTnLst>
                              <p:par>
                                <p:cTn id="37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75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575"/>
                            </p:stCondLst>
                            <p:childTnLst>
                              <p:par>
                                <p:cTn id="46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6325"/>
                            </p:stCondLst>
                            <p:childTnLst>
                              <p:par>
                                <p:cTn id="5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6825"/>
                            </p:stCondLst>
                            <p:childTnLst>
                              <p:par>
                                <p:cTn id="55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7575"/>
                            </p:stCondLst>
                            <p:childTnLst>
                              <p:par>
                                <p:cTn id="6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3239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item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775020" y="2964185"/>
            <a:ext cx="5080002" cy="537027"/>
          </a:xfrm>
        </p:spPr>
        <p:txBody>
          <a:bodyPr numCol="1" spcCol="360000"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2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9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775020" y="3486705"/>
            <a:ext cx="5080002" cy="2139599"/>
          </a:xfrm>
        </p:spPr>
        <p:txBody>
          <a:bodyPr numCol="1" spcCol="360000" anchor="t"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5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6602507" y="2949678"/>
            <a:ext cx="5080002" cy="537027"/>
          </a:xfrm>
        </p:spPr>
        <p:txBody>
          <a:bodyPr numCol="1" spcCol="360000"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2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6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6602507" y="3472198"/>
            <a:ext cx="5080002" cy="2139599"/>
          </a:xfrm>
        </p:spPr>
        <p:txBody>
          <a:bodyPr numCol="1" spcCol="360000" anchor="t"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8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12432977" y="2935171"/>
            <a:ext cx="5080002" cy="537027"/>
          </a:xfrm>
        </p:spPr>
        <p:txBody>
          <a:bodyPr numCol="1" spcCol="360000"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2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9" name="テキスト プレースホルダー 5"/>
          <p:cNvSpPr>
            <a:spLocks noGrp="1"/>
          </p:cNvSpPr>
          <p:nvPr>
            <p:ph type="body" sz="quarter" idx="19" hasCustomPrompt="1"/>
          </p:nvPr>
        </p:nvSpPr>
        <p:spPr>
          <a:xfrm>
            <a:off x="12432977" y="3457691"/>
            <a:ext cx="5080002" cy="2139599"/>
          </a:xfrm>
        </p:spPr>
        <p:txBody>
          <a:bodyPr numCol="1" spcCol="360000" anchor="t"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1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775020" y="6008825"/>
            <a:ext cx="5080002" cy="537027"/>
          </a:xfrm>
        </p:spPr>
        <p:txBody>
          <a:bodyPr numCol="1" spcCol="360000"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2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22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775020" y="6531345"/>
            <a:ext cx="5080002" cy="2139599"/>
          </a:xfrm>
        </p:spPr>
        <p:txBody>
          <a:bodyPr numCol="1" spcCol="360000" anchor="t"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4" name="テキスト プレースホルダー 5"/>
          <p:cNvSpPr>
            <a:spLocks noGrp="1"/>
          </p:cNvSpPr>
          <p:nvPr>
            <p:ph type="body" sz="quarter" idx="22" hasCustomPrompt="1"/>
          </p:nvPr>
        </p:nvSpPr>
        <p:spPr>
          <a:xfrm>
            <a:off x="6602507" y="5994318"/>
            <a:ext cx="5080002" cy="537027"/>
          </a:xfrm>
        </p:spPr>
        <p:txBody>
          <a:bodyPr numCol="1" spcCol="360000"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2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25" name="テキスト プレースホルダー 5"/>
          <p:cNvSpPr>
            <a:spLocks noGrp="1"/>
          </p:cNvSpPr>
          <p:nvPr>
            <p:ph type="body" sz="quarter" idx="23" hasCustomPrompt="1"/>
          </p:nvPr>
        </p:nvSpPr>
        <p:spPr>
          <a:xfrm>
            <a:off x="6602507" y="6516838"/>
            <a:ext cx="5080002" cy="2139599"/>
          </a:xfrm>
        </p:spPr>
        <p:txBody>
          <a:bodyPr numCol="1" spcCol="360000" anchor="t"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7" name="テキスト プレースホルダー 5"/>
          <p:cNvSpPr>
            <a:spLocks noGrp="1"/>
          </p:cNvSpPr>
          <p:nvPr>
            <p:ph type="body" sz="quarter" idx="24" hasCustomPrompt="1"/>
          </p:nvPr>
        </p:nvSpPr>
        <p:spPr>
          <a:xfrm>
            <a:off x="12432977" y="5979811"/>
            <a:ext cx="5080002" cy="537027"/>
          </a:xfrm>
        </p:spPr>
        <p:txBody>
          <a:bodyPr numCol="1" spcCol="360000"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2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28" name="テキスト プレースホルダー 5"/>
          <p:cNvSpPr>
            <a:spLocks noGrp="1"/>
          </p:cNvSpPr>
          <p:nvPr>
            <p:ph type="body" sz="quarter" idx="25" hasCustomPrompt="1"/>
          </p:nvPr>
        </p:nvSpPr>
        <p:spPr>
          <a:xfrm>
            <a:off x="12432977" y="6502331"/>
            <a:ext cx="5080002" cy="2139599"/>
          </a:xfrm>
        </p:spPr>
        <p:txBody>
          <a:bodyPr numCol="1" spcCol="360000" anchor="t"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7" name="タイトル 1"/>
          <p:cNvSpPr>
            <a:spLocks noGrp="1"/>
          </p:cNvSpPr>
          <p:nvPr>
            <p:ph type="title" hasCustomPrompt="1"/>
          </p:nvPr>
        </p:nvSpPr>
        <p:spPr>
          <a:xfrm>
            <a:off x="775021" y="531190"/>
            <a:ext cx="16737958" cy="1612865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defRPr sz="9600" baseline="0">
                <a:latin typeface="Roboto Bold" pitchFamily="2" charset="0"/>
              </a:defRPr>
            </a:lvl1pPr>
          </a:lstStyle>
          <a:p>
            <a:r>
              <a:rPr kumimoji="1" lang="en-US" altLang="ja-JP" dirty="0"/>
              <a:t>Slide Title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88278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825"/>
                            </p:stCondLst>
                            <p:childTnLst>
                              <p:par>
                                <p:cTn id="10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325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825"/>
                            </p:stCondLst>
                            <p:childTnLst>
                              <p:par>
                                <p:cTn id="19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75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75"/>
                            </p:stCondLst>
                            <p:childTnLst>
                              <p:par>
                                <p:cTn id="28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825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325"/>
                            </p:stCondLst>
                            <p:childTnLst>
                              <p:par>
                                <p:cTn id="37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75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575"/>
                            </p:stCondLst>
                            <p:childTnLst>
                              <p:par>
                                <p:cTn id="46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6325"/>
                            </p:stCondLst>
                            <p:childTnLst>
                              <p:par>
                                <p:cTn id="5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6825"/>
                            </p:stCondLst>
                            <p:childTnLst>
                              <p:par>
                                <p:cTn id="55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7575"/>
                            </p:stCondLst>
                            <p:childTnLst>
                              <p:par>
                                <p:cTn id="6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/>
    </p:bldLst>
  </p:timing>
  <p:extLst>
    <p:ext uri="{DCECCB84-F9BA-43D5-87BE-67443E8EF086}">
      <p15:sldGuideLst xmlns:p15="http://schemas.microsoft.com/office/powerpoint/2012/main">
        <p15:guide id="1" orient="horz" pos="3239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6"/>
          <p:cNvSpPr>
            <a:spLocks noGrp="1"/>
          </p:cNvSpPr>
          <p:nvPr>
            <p:ph type="pic" sz="quarter" idx="13" hasCustomPrompt="1"/>
          </p:nvPr>
        </p:nvSpPr>
        <p:spPr>
          <a:xfrm>
            <a:off x="775022" y="2993922"/>
            <a:ext cx="5419301" cy="3318388"/>
          </a:xfrm>
        </p:spPr>
        <p:txBody>
          <a:bodyPr/>
          <a:lstStyle>
            <a:lvl1pPr>
              <a:defRPr i="1" baseline="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  <p:sp>
        <p:nvSpPr>
          <p:cNvPr id="6" name="タイトル 1"/>
          <p:cNvSpPr>
            <a:spLocks noGrp="1"/>
          </p:cNvSpPr>
          <p:nvPr>
            <p:ph type="title" hasCustomPrompt="1"/>
          </p:nvPr>
        </p:nvSpPr>
        <p:spPr>
          <a:xfrm>
            <a:off x="775021" y="531190"/>
            <a:ext cx="16737958" cy="1612865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defRPr sz="9600" baseline="0">
                <a:latin typeface="Roboto Bold" pitchFamily="2" charset="0"/>
              </a:defRPr>
            </a:lvl1pPr>
          </a:lstStyle>
          <a:p>
            <a:r>
              <a:rPr kumimoji="1" lang="en-US" altLang="ja-JP" dirty="0"/>
              <a:t>Slide Title</a:t>
            </a:r>
            <a:endParaRPr kumimoji="1" lang="ja-JP" altLang="en-US" dirty="0"/>
          </a:p>
        </p:txBody>
      </p:sp>
      <p:sp>
        <p:nvSpPr>
          <p:cNvPr id="7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1181449" y="5987152"/>
            <a:ext cx="4652385" cy="650315"/>
          </a:xfrm>
          <a:solidFill>
            <a:schemeClr val="tx1"/>
          </a:solidFill>
        </p:spPr>
        <p:txBody>
          <a:bodyPr numCol="1" spcCol="360000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2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8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775021" y="6667584"/>
            <a:ext cx="5419301" cy="2285999"/>
          </a:xfrm>
        </p:spPr>
        <p:txBody>
          <a:bodyPr numCol="1" spcCol="360000" anchor="t"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22" hasCustomPrompt="1"/>
          </p:nvPr>
        </p:nvSpPr>
        <p:spPr>
          <a:xfrm>
            <a:off x="6434349" y="2993922"/>
            <a:ext cx="5419301" cy="3318388"/>
          </a:xfrm>
        </p:spPr>
        <p:txBody>
          <a:bodyPr/>
          <a:lstStyle>
            <a:lvl1pPr>
              <a:defRPr i="1" baseline="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  <p:sp>
        <p:nvSpPr>
          <p:cNvPr id="16" name="テキスト プレースホルダー 5"/>
          <p:cNvSpPr>
            <a:spLocks noGrp="1"/>
          </p:cNvSpPr>
          <p:nvPr>
            <p:ph type="body" sz="quarter" idx="23" hasCustomPrompt="1"/>
          </p:nvPr>
        </p:nvSpPr>
        <p:spPr>
          <a:xfrm>
            <a:off x="6840776" y="5987152"/>
            <a:ext cx="4652385" cy="650315"/>
          </a:xfrm>
          <a:solidFill>
            <a:schemeClr val="tx1"/>
          </a:solidFill>
        </p:spPr>
        <p:txBody>
          <a:bodyPr numCol="1" spcCol="360000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2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7" name="テキスト プレースホルダー 5"/>
          <p:cNvSpPr>
            <a:spLocks noGrp="1"/>
          </p:cNvSpPr>
          <p:nvPr>
            <p:ph type="body" sz="quarter" idx="24" hasCustomPrompt="1"/>
          </p:nvPr>
        </p:nvSpPr>
        <p:spPr>
          <a:xfrm>
            <a:off x="6434348" y="6667584"/>
            <a:ext cx="5419301" cy="2285999"/>
          </a:xfrm>
        </p:spPr>
        <p:txBody>
          <a:bodyPr numCol="1" spcCol="360000" anchor="t"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8" name="Picture Placeholder 6"/>
          <p:cNvSpPr>
            <a:spLocks noGrp="1"/>
          </p:cNvSpPr>
          <p:nvPr>
            <p:ph type="pic" sz="quarter" idx="25" hasCustomPrompt="1"/>
          </p:nvPr>
        </p:nvSpPr>
        <p:spPr>
          <a:xfrm>
            <a:off x="12093675" y="2993922"/>
            <a:ext cx="5419301" cy="3318388"/>
          </a:xfrm>
        </p:spPr>
        <p:txBody>
          <a:bodyPr/>
          <a:lstStyle>
            <a:lvl1pPr>
              <a:defRPr i="1" baseline="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  <p:sp>
        <p:nvSpPr>
          <p:cNvPr id="19" name="テキスト プレースホルダー 5"/>
          <p:cNvSpPr>
            <a:spLocks noGrp="1"/>
          </p:cNvSpPr>
          <p:nvPr>
            <p:ph type="body" sz="quarter" idx="26" hasCustomPrompt="1"/>
          </p:nvPr>
        </p:nvSpPr>
        <p:spPr>
          <a:xfrm>
            <a:off x="12500102" y="5987152"/>
            <a:ext cx="4652385" cy="650315"/>
          </a:xfrm>
          <a:solidFill>
            <a:schemeClr val="tx1"/>
          </a:solidFill>
        </p:spPr>
        <p:txBody>
          <a:bodyPr numCol="1" spcCol="360000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2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20" name="テキスト プレースホルダー 5"/>
          <p:cNvSpPr>
            <a:spLocks noGrp="1"/>
          </p:cNvSpPr>
          <p:nvPr>
            <p:ph type="body" sz="quarter" idx="27" hasCustomPrompt="1"/>
          </p:nvPr>
        </p:nvSpPr>
        <p:spPr>
          <a:xfrm>
            <a:off x="12093674" y="6667584"/>
            <a:ext cx="5419301" cy="2285999"/>
          </a:xfrm>
        </p:spPr>
        <p:txBody>
          <a:bodyPr numCol="1" spcCol="360000" anchor="t"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7443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825"/>
                            </p:stCondLst>
                            <p:childTnLst>
                              <p:par>
                                <p:cTn id="1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325"/>
                            </p:stCondLst>
                            <p:childTnLst>
                              <p:par>
                                <p:cTn id="1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75"/>
                            </p:stCondLst>
                            <p:childTnLst>
                              <p:par>
                                <p:cTn id="2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75"/>
                            </p:stCondLst>
                            <p:childTnLst>
                              <p:par>
                                <p:cTn id="27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325"/>
                            </p:stCondLst>
                            <p:childTnLst>
                              <p:par>
                                <p:cTn id="36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825"/>
                            </p:stCondLst>
                            <p:childTnLst>
                              <p:par>
                                <p:cTn id="40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 animBg="1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/>
      <p:bldP spid="16" grpId="0" animBg="1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/>
      <p:bldP spid="19" grpId="0" animBg="1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3239" userDrawn="1">
          <p15:clr>
            <a:srgbClr val="FBAE40"/>
          </p15:clr>
        </p15:guide>
        <p15:guide id="2" pos="5760" userDrawn="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6"/>
          <p:cNvSpPr>
            <a:spLocks noGrp="1"/>
          </p:cNvSpPr>
          <p:nvPr>
            <p:ph type="pic" sz="quarter" idx="13" hasCustomPrompt="1"/>
          </p:nvPr>
        </p:nvSpPr>
        <p:spPr>
          <a:xfrm>
            <a:off x="1431235" y="2474266"/>
            <a:ext cx="4120676" cy="2588132"/>
          </a:xfrm>
        </p:spPr>
        <p:txBody>
          <a:bodyPr/>
          <a:lstStyle>
            <a:lvl1pPr>
              <a:defRPr i="1" baseline="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  <p:sp>
        <p:nvSpPr>
          <p:cNvPr id="23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1682245" y="4729288"/>
            <a:ext cx="3618656" cy="650315"/>
          </a:xfrm>
          <a:solidFill>
            <a:schemeClr val="tx1"/>
          </a:solidFill>
        </p:spPr>
        <p:txBody>
          <a:bodyPr numCol="1" spcCol="360000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28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24" name="Picture Placeholder 6"/>
          <p:cNvSpPr>
            <a:spLocks noGrp="1"/>
          </p:cNvSpPr>
          <p:nvPr>
            <p:ph type="pic" sz="quarter" idx="21" hasCustomPrompt="1"/>
          </p:nvPr>
        </p:nvSpPr>
        <p:spPr>
          <a:xfrm>
            <a:off x="7083662" y="2474266"/>
            <a:ext cx="4120676" cy="2588132"/>
          </a:xfrm>
        </p:spPr>
        <p:txBody>
          <a:bodyPr/>
          <a:lstStyle>
            <a:lvl1pPr>
              <a:defRPr i="1" baseline="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  <p:sp>
        <p:nvSpPr>
          <p:cNvPr id="25" name="テキスト プレースホルダー 5"/>
          <p:cNvSpPr>
            <a:spLocks noGrp="1"/>
          </p:cNvSpPr>
          <p:nvPr>
            <p:ph type="body" sz="quarter" idx="22" hasCustomPrompt="1"/>
          </p:nvPr>
        </p:nvSpPr>
        <p:spPr>
          <a:xfrm>
            <a:off x="7334672" y="4729288"/>
            <a:ext cx="3618656" cy="650315"/>
          </a:xfrm>
          <a:solidFill>
            <a:schemeClr val="tx1"/>
          </a:solidFill>
        </p:spPr>
        <p:txBody>
          <a:bodyPr numCol="1" spcCol="360000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28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26" name="Picture Placeholder 6"/>
          <p:cNvSpPr>
            <a:spLocks noGrp="1"/>
          </p:cNvSpPr>
          <p:nvPr>
            <p:ph type="pic" sz="quarter" idx="23" hasCustomPrompt="1"/>
          </p:nvPr>
        </p:nvSpPr>
        <p:spPr>
          <a:xfrm>
            <a:off x="12470234" y="2474266"/>
            <a:ext cx="4120676" cy="2588132"/>
          </a:xfrm>
        </p:spPr>
        <p:txBody>
          <a:bodyPr/>
          <a:lstStyle>
            <a:lvl1pPr>
              <a:defRPr i="1" baseline="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  <p:sp>
        <p:nvSpPr>
          <p:cNvPr id="27" name="テキスト プレースホルダー 5"/>
          <p:cNvSpPr>
            <a:spLocks noGrp="1"/>
          </p:cNvSpPr>
          <p:nvPr>
            <p:ph type="body" sz="quarter" idx="24" hasCustomPrompt="1"/>
          </p:nvPr>
        </p:nvSpPr>
        <p:spPr>
          <a:xfrm>
            <a:off x="12641701" y="4729288"/>
            <a:ext cx="3618656" cy="650315"/>
          </a:xfrm>
          <a:solidFill>
            <a:schemeClr val="tx1"/>
          </a:solidFill>
        </p:spPr>
        <p:txBody>
          <a:bodyPr numCol="1" spcCol="360000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28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28" name="Picture Placeholder 6"/>
          <p:cNvSpPr>
            <a:spLocks noGrp="1"/>
          </p:cNvSpPr>
          <p:nvPr>
            <p:ph type="pic" sz="quarter" idx="25" hasCustomPrompt="1"/>
          </p:nvPr>
        </p:nvSpPr>
        <p:spPr>
          <a:xfrm>
            <a:off x="1431235" y="6014383"/>
            <a:ext cx="4120676" cy="2588132"/>
          </a:xfrm>
        </p:spPr>
        <p:txBody>
          <a:bodyPr/>
          <a:lstStyle>
            <a:lvl1pPr>
              <a:defRPr i="1" baseline="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  <p:sp>
        <p:nvSpPr>
          <p:cNvPr id="29" name="テキスト プレースホルダー 5"/>
          <p:cNvSpPr>
            <a:spLocks noGrp="1"/>
          </p:cNvSpPr>
          <p:nvPr>
            <p:ph type="body" sz="quarter" idx="26" hasCustomPrompt="1"/>
          </p:nvPr>
        </p:nvSpPr>
        <p:spPr>
          <a:xfrm>
            <a:off x="1682245" y="8269405"/>
            <a:ext cx="3618656" cy="650315"/>
          </a:xfrm>
          <a:solidFill>
            <a:schemeClr val="tx1"/>
          </a:solidFill>
        </p:spPr>
        <p:txBody>
          <a:bodyPr numCol="1" spcCol="360000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28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30" name="Picture Placeholder 6"/>
          <p:cNvSpPr>
            <a:spLocks noGrp="1"/>
          </p:cNvSpPr>
          <p:nvPr>
            <p:ph type="pic" sz="quarter" idx="27" hasCustomPrompt="1"/>
          </p:nvPr>
        </p:nvSpPr>
        <p:spPr>
          <a:xfrm>
            <a:off x="7083662" y="6014383"/>
            <a:ext cx="4120676" cy="2588132"/>
          </a:xfrm>
        </p:spPr>
        <p:txBody>
          <a:bodyPr/>
          <a:lstStyle>
            <a:lvl1pPr>
              <a:defRPr i="1" baseline="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  <p:sp>
        <p:nvSpPr>
          <p:cNvPr id="31" name="テキスト プレースホルダー 5"/>
          <p:cNvSpPr>
            <a:spLocks noGrp="1"/>
          </p:cNvSpPr>
          <p:nvPr>
            <p:ph type="body" sz="quarter" idx="28" hasCustomPrompt="1"/>
          </p:nvPr>
        </p:nvSpPr>
        <p:spPr>
          <a:xfrm>
            <a:off x="7334672" y="8269405"/>
            <a:ext cx="3618656" cy="650315"/>
          </a:xfrm>
          <a:solidFill>
            <a:schemeClr val="tx1"/>
          </a:solidFill>
        </p:spPr>
        <p:txBody>
          <a:bodyPr numCol="1" spcCol="360000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28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32" name="Picture Placeholder 6"/>
          <p:cNvSpPr>
            <a:spLocks noGrp="1"/>
          </p:cNvSpPr>
          <p:nvPr>
            <p:ph type="pic" sz="quarter" idx="29" hasCustomPrompt="1"/>
          </p:nvPr>
        </p:nvSpPr>
        <p:spPr>
          <a:xfrm>
            <a:off x="12470234" y="6014383"/>
            <a:ext cx="4120676" cy="2588132"/>
          </a:xfrm>
        </p:spPr>
        <p:txBody>
          <a:bodyPr/>
          <a:lstStyle>
            <a:lvl1pPr>
              <a:defRPr i="1" baseline="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  <p:sp>
        <p:nvSpPr>
          <p:cNvPr id="33" name="テキスト プレースホルダー 5"/>
          <p:cNvSpPr>
            <a:spLocks noGrp="1"/>
          </p:cNvSpPr>
          <p:nvPr>
            <p:ph type="body" sz="quarter" idx="30" hasCustomPrompt="1"/>
          </p:nvPr>
        </p:nvSpPr>
        <p:spPr>
          <a:xfrm>
            <a:off x="12721244" y="8269405"/>
            <a:ext cx="3618656" cy="650315"/>
          </a:xfrm>
          <a:solidFill>
            <a:schemeClr val="tx1"/>
          </a:solidFill>
        </p:spPr>
        <p:txBody>
          <a:bodyPr numCol="1" spcCol="360000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28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34" name="タイトル 1"/>
          <p:cNvSpPr>
            <a:spLocks noGrp="1"/>
          </p:cNvSpPr>
          <p:nvPr>
            <p:ph type="title" hasCustomPrompt="1"/>
          </p:nvPr>
        </p:nvSpPr>
        <p:spPr>
          <a:xfrm>
            <a:off x="775021" y="531190"/>
            <a:ext cx="16737958" cy="1612865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defRPr sz="9600" baseline="0">
                <a:latin typeface="Roboto Bold" pitchFamily="2" charset="0"/>
              </a:defRPr>
            </a:lvl1pPr>
          </a:lstStyle>
          <a:p>
            <a:r>
              <a:rPr kumimoji="1" lang="en-US" altLang="ja-JP" dirty="0"/>
              <a:t>Slide Title</a:t>
            </a:r>
            <a:endParaRPr kumimoji="1" lang="ja-JP" altLang="en-US" dirty="0"/>
          </a:p>
        </p:txBody>
      </p:sp>
      <p:sp>
        <p:nvSpPr>
          <p:cNvPr id="35" name="テキスト プレースホルダー 5"/>
          <p:cNvSpPr>
            <a:spLocks noGrp="1"/>
          </p:cNvSpPr>
          <p:nvPr>
            <p:ph type="body" sz="quarter" idx="31" hasCustomPrompt="1"/>
          </p:nvPr>
        </p:nvSpPr>
        <p:spPr>
          <a:xfrm>
            <a:off x="1431235" y="5252991"/>
            <a:ext cx="4120676" cy="487778"/>
          </a:xfrm>
        </p:spPr>
        <p:txBody>
          <a:bodyPr numCol="1" spcCol="360000" anchor="t"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6" name="テキスト プレースホルダー 5"/>
          <p:cNvSpPr>
            <a:spLocks noGrp="1"/>
          </p:cNvSpPr>
          <p:nvPr>
            <p:ph type="body" sz="quarter" idx="32" hasCustomPrompt="1"/>
          </p:nvPr>
        </p:nvSpPr>
        <p:spPr>
          <a:xfrm>
            <a:off x="7083662" y="5252990"/>
            <a:ext cx="4120676" cy="487778"/>
          </a:xfrm>
        </p:spPr>
        <p:txBody>
          <a:bodyPr numCol="1" spcCol="360000" anchor="t"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7" name="テキスト プレースホルダー 5"/>
          <p:cNvSpPr>
            <a:spLocks noGrp="1"/>
          </p:cNvSpPr>
          <p:nvPr>
            <p:ph type="body" sz="quarter" idx="33" hasCustomPrompt="1"/>
          </p:nvPr>
        </p:nvSpPr>
        <p:spPr>
          <a:xfrm>
            <a:off x="12470234" y="5240411"/>
            <a:ext cx="4120676" cy="487778"/>
          </a:xfrm>
        </p:spPr>
        <p:txBody>
          <a:bodyPr numCol="1" spcCol="360000" anchor="t"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9" name="テキスト プレースホルダー 5"/>
          <p:cNvSpPr>
            <a:spLocks noGrp="1"/>
          </p:cNvSpPr>
          <p:nvPr>
            <p:ph type="body" sz="quarter" idx="34" hasCustomPrompt="1"/>
          </p:nvPr>
        </p:nvSpPr>
        <p:spPr>
          <a:xfrm>
            <a:off x="1431235" y="8823548"/>
            <a:ext cx="4120676" cy="487778"/>
          </a:xfrm>
        </p:spPr>
        <p:txBody>
          <a:bodyPr numCol="1" spcCol="360000" anchor="t"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0" name="テキスト プレースホルダー 5"/>
          <p:cNvSpPr>
            <a:spLocks noGrp="1"/>
          </p:cNvSpPr>
          <p:nvPr>
            <p:ph type="body" sz="quarter" idx="35" hasCustomPrompt="1"/>
          </p:nvPr>
        </p:nvSpPr>
        <p:spPr>
          <a:xfrm>
            <a:off x="7083662" y="8823547"/>
            <a:ext cx="4120676" cy="487778"/>
          </a:xfrm>
        </p:spPr>
        <p:txBody>
          <a:bodyPr numCol="1" spcCol="360000" anchor="t"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1" name="テキスト プレースホルダー 5"/>
          <p:cNvSpPr>
            <a:spLocks noGrp="1"/>
          </p:cNvSpPr>
          <p:nvPr>
            <p:ph type="body" sz="quarter" idx="36" hasCustomPrompt="1"/>
          </p:nvPr>
        </p:nvSpPr>
        <p:spPr>
          <a:xfrm>
            <a:off x="12470234" y="8810968"/>
            <a:ext cx="4120676" cy="487778"/>
          </a:xfrm>
        </p:spPr>
        <p:txBody>
          <a:bodyPr numCol="1" spcCol="360000" anchor="t"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9808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825"/>
                            </p:stCondLst>
                            <p:childTnLst>
                              <p:par>
                                <p:cTn id="1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325"/>
                            </p:stCondLst>
                            <p:childTnLst>
                              <p:par>
                                <p:cTn id="1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75"/>
                            </p:stCondLst>
                            <p:childTnLst>
                              <p:par>
                                <p:cTn id="23" presetID="14" presetClass="entr" presetSubtype="1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825"/>
                            </p:stCondLst>
                            <p:childTnLst>
                              <p:par>
                                <p:cTn id="27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75"/>
                            </p:stCondLst>
                            <p:childTnLst>
                              <p:par>
                                <p:cTn id="36" presetID="14" presetClass="entr" presetSubtype="1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325"/>
                            </p:stCondLst>
                            <p:childTnLst>
                              <p:par>
                                <p:cTn id="40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75"/>
                            </p:stCondLst>
                            <p:childTnLst>
                              <p:par>
                                <p:cTn id="49" presetID="14" presetClass="entr" presetSubtype="1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825"/>
                            </p:stCondLst>
                            <p:childTnLst>
                              <p:par>
                                <p:cTn id="53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6575"/>
                            </p:stCondLst>
                            <p:childTnLst>
                              <p:par>
                                <p:cTn id="62" presetID="14" presetClass="entr" presetSubtype="1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7325"/>
                            </p:stCondLst>
                            <p:childTnLst>
                              <p:par>
                                <p:cTn id="66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8075"/>
                            </p:stCondLst>
                            <p:childTnLst>
                              <p:par>
                                <p:cTn id="75" presetID="14" presetClass="entr" presetSubtype="1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8825"/>
                            </p:stCondLst>
                            <p:childTnLst>
                              <p:par>
                                <p:cTn id="79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3" grpId="0" animBg="1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/>
      <p:bldP spid="25" grpId="0" animBg="1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/>
      <p:bldP spid="27" grpId="0" animBg="1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/>
      <p:bldP spid="29" grpId="0" animBg="1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/>
      <p:bldP spid="31" grpId="0" animBg="1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2" grpId="0"/>
      <p:bldP spid="33" grpId="0" animBg="1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0"/>
      <p:bldP spid="35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9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0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3239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6"/>
          <p:cNvSpPr>
            <a:spLocks noGrp="1"/>
          </p:cNvSpPr>
          <p:nvPr>
            <p:ph type="pic" sz="quarter" idx="16" hasCustomPrompt="1"/>
          </p:nvPr>
        </p:nvSpPr>
        <p:spPr>
          <a:xfrm>
            <a:off x="9144000" y="4163784"/>
            <a:ext cx="9144000" cy="4783602"/>
          </a:xfrm>
          <a:solidFill>
            <a:schemeClr val="tx2">
              <a:lumMod val="50000"/>
            </a:schemeClr>
          </a:solidFill>
        </p:spPr>
        <p:txBody>
          <a:bodyPr/>
          <a:lstStyle>
            <a:lvl1pPr>
              <a:defRPr i="1" baseline="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  <p:sp>
        <p:nvSpPr>
          <p:cNvPr id="16" name="テキスト プレースホルダー 5"/>
          <p:cNvSpPr>
            <a:spLocks noGrp="1"/>
          </p:cNvSpPr>
          <p:nvPr>
            <p:ph type="body" sz="quarter" idx="24" hasCustomPrompt="1"/>
          </p:nvPr>
        </p:nvSpPr>
        <p:spPr>
          <a:xfrm>
            <a:off x="1399922" y="7278064"/>
            <a:ext cx="10582325" cy="1312729"/>
          </a:xfrm>
          <a:solidFill>
            <a:schemeClr val="tx1"/>
          </a:solidFill>
        </p:spPr>
        <p:txBody>
          <a:bodyPr numCol="1" spcCol="360000"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66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5" name="Picture Placeholder 6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661432"/>
            <a:ext cx="9144000" cy="4783602"/>
          </a:xfrm>
          <a:solidFill>
            <a:schemeClr val="tx2">
              <a:lumMod val="50000"/>
            </a:schemeClr>
          </a:solidFill>
        </p:spPr>
        <p:txBody>
          <a:bodyPr/>
          <a:lstStyle>
            <a:lvl1pPr>
              <a:defRPr i="1" baseline="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  <p:sp>
        <p:nvSpPr>
          <p:cNvPr id="15" name="テキスト プレースホルダー 5"/>
          <p:cNvSpPr>
            <a:spLocks noGrp="1"/>
          </p:cNvSpPr>
          <p:nvPr>
            <p:ph type="body" sz="quarter" idx="23" hasCustomPrompt="1"/>
          </p:nvPr>
        </p:nvSpPr>
        <p:spPr>
          <a:xfrm>
            <a:off x="6860168" y="957286"/>
            <a:ext cx="10582325" cy="1312729"/>
          </a:xfrm>
          <a:solidFill>
            <a:schemeClr val="tx1"/>
          </a:solidFill>
        </p:spPr>
        <p:txBody>
          <a:bodyPr numCol="1" spcCol="360000"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66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9279565" y="2338510"/>
            <a:ext cx="7992433" cy="1449719"/>
          </a:xfrm>
        </p:spPr>
        <p:txBody>
          <a:bodyPr numCol="1" spcCol="360000" anchor="t"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2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7229686" y="963072"/>
            <a:ext cx="10212807" cy="1312729"/>
          </a:xfrm>
          <a:noFill/>
        </p:spPr>
        <p:txBody>
          <a:bodyPr numCol="1" spcCol="360000"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66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13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1007834" y="5828346"/>
            <a:ext cx="7992433" cy="1449719"/>
          </a:xfrm>
        </p:spPr>
        <p:txBody>
          <a:bodyPr numCol="1" spcCol="360000" anchor="b">
            <a:normAutofit/>
          </a:bodyPr>
          <a:lstStyle>
            <a:lvl1pPr marL="0" indent="0" algn="r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4" name="テキスト プレースホルダー 5"/>
          <p:cNvSpPr>
            <a:spLocks noGrp="1"/>
          </p:cNvSpPr>
          <p:nvPr>
            <p:ph type="body" sz="quarter" idx="22" hasCustomPrompt="1"/>
          </p:nvPr>
        </p:nvSpPr>
        <p:spPr>
          <a:xfrm>
            <a:off x="1153178" y="7278065"/>
            <a:ext cx="10567811" cy="1312729"/>
          </a:xfrm>
          <a:noFill/>
        </p:spPr>
        <p:txBody>
          <a:bodyPr numCol="1" spcCol="360000"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66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64636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4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900"/>
                            </p:stCondLst>
                            <p:childTnLst>
                              <p:par>
                                <p:cTn id="22" presetID="14" presetClass="entr" presetSubtype="1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650"/>
                            </p:stCondLst>
                            <p:childTnLst>
                              <p:par>
                                <p:cTn id="26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50"/>
                            </p:stCondLst>
                            <p:childTnLst>
                              <p:par>
                                <p:cTn id="3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6" grpId="0" animBg="1">
        <p:tmplLst>
          <p:tmpl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" grpId="0" animBg="1"/>
      <p:bldP spid="15" grpId="0" animBg="1">
        <p:tmplLst>
          <p:tmpl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>
        <p:tmplLst>
          <p:tmpl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3239" userDrawn="1">
          <p15:clr>
            <a:srgbClr val="FBAE40"/>
          </p15:clr>
        </p15:guide>
        <p15:guide id="2" pos="5760" userDrawn="1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Picture Placeholder 6"/>
          <p:cNvSpPr>
            <a:spLocks noGrp="1"/>
          </p:cNvSpPr>
          <p:nvPr>
            <p:ph type="pic" sz="quarter" idx="13" hasCustomPrompt="1"/>
          </p:nvPr>
        </p:nvSpPr>
        <p:spPr>
          <a:xfrm>
            <a:off x="1486221" y="2533777"/>
            <a:ext cx="7126514" cy="3765424"/>
          </a:xfrm>
          <a:solidFill>
            <a:schemeClr val="tx2">
              <a:lumMod val="50000"/>
            </a:schemeClr>
          </a:solidFill>
        </p:spPr>
        <p:txBody>
          <a:bodyPr/>
          <a:lstStyle>
            <a:lvl1pPr>
              <a:defRPr i="1" baseline="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  <p:sp>
        <p:nvSpPr>
          <p:cNvPr id="8" name="タイトル 1"/>
          <p:cNvSpPr>
            <a:spLocks noGrp="1"/>
          </p:cNvSpPr>
          <p:nvPr>
            <p:ph type="title" hasCustomPrompt="1"/>
          </p:nvPr>
        </p:nvSpPr>
        <p:spPr>
          <a:xfrm>
            <a:off x="775021" y="531190"/>
            <a:ext cx="16737958" cy="1612865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defRPr sz="9600" baseline="0">
                <a:latin typeface="Roboto Bold" pitchFamily="2" charset="0"/>
              </a:defRPr>
            </a:lvl1pPr>
          </a:lstStyle>
          <a:p>
            <a:r>
              <a:rPr kumimoji="1" lang="en-US" altLang="ja-JP" dirty="0"/>
              <a:t>Slide Title</a:t>
            </a:r>
            <a:endParaRPr kumimoji="1" lang="ja-JP" altLang="en-US" dirty="0"/>
          </a:p>
        </p:txBody>
      </p:sp>
      <p:sp>
        <p:nvSpPr>
          <p:cNvPr id="10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2121967" y="5914573"/>
            <a:ext cx="5855021" cy="774350"/>
          </a:xfrm>
          <a:solidFill>
            <a:schemeClr val="tx1"/>
          </a:solidFill>
        </p:spPr>
        <p:txBody>
          <a:bodyPr numCol="1" spcCol="360000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2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1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1486221" y="6688923"/>
            <a:ext cx="7126513" cy="2672791"/>
          </a:xfrm>
        </p:spPr>
        <p:txBody>
          <a:bodyPr numCol="1" spcCol="360000" anchor="t">
            <a:normAutofit/>
          </a:bodyPr>
          <a:lstStyle>
            <a:lvl1pPr marL="285750" indent="-285750" algn="l">
              <a:lnSpc>
                <a:spcPct val="130000"/>
              </a:lnSpc>
              <a:spcBef>
                <a:spcPts val="12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7" hasCustomPrompt="1"/>
          </p:nvPr>
        </p:nvSpPr>
        <p:spPr>
          <a:xfrm>
            <a:off x="9612632" y="2533777"/>
            <a:ext cx="7126514" cy="3765424"/>
          </a:xfrm>
          <a:solidFill>
            <a:schemeClr val="tx2">
              <a:lumMod val="50000"/>
            </a:schemeClr>
          </a:solidFill>
        </p:spPr>
        <p:txBody>
          <a:bodyPr/>
          <a:lstStyle>
            <a:lvl1pPr>
              <a:defRPr i="1" baseline="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  <p:sp>
        <p:nvSpPr>
          <p:cNvPr id="13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10248378" y="5914573"/>
            <a:ext cx="5855021" cy="774350"/>
          </a:xfrm>
          <a:solidFill>
            <a:schemeClr val="tx1"/>
          </a:solidFill>
        </p:spPr>
        <p:txBody>
          <a:bodyPr numCol="1" spcCol="360000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2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4" name="テキスト プレースホルダー 5"/>
          <p:cNvSpPr>
            <a:spLocks noGrp="1"/>
          </p:cNvSpPr>
          <p:nvPr>
            <p:ph type="body" sz="quarter" idx="19" hasCustomPrompt="1"/>
          </p:nvPr>
        </p:nvSpPr>
        <p:spPr>
          <a:xfrm>
            <a:off x="9612632" y="6688923"/>
            <a:ext cx="7126513" cy="2672791"/>
          </a:xfrm>
        </p:spPr>
        <p:txBody>
          <a:bodyPr numCol="1" spcCol="360000" anchor="t">
            <a:normAutofit/>
          </a:bodyPr>
          <a:lstStyle>
            <a:lvl1pPr marL="285750" indent="-285750" algn="l">
              <a:lnSpc>
                <a:spcPct val="130000"/>
              </a:lnSpc>
              <a:spcBef>
                <a:spcPts val="12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13565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825"/>
                            </p:stCondLst>
                            <p:childTnLst>
                              <p:par>
                                <p:cTn id="1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325"/>
                            </p:stCondLst>
                            <p:childTnLst>
                              <p:par>
                                <p:cTn id="1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825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325"/>
                            </p:stCondLst>
                            <p:childTnLst>
                              <p:par>
                                <p:cTn id="2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825"/>
                            </p:stCondLst>
                            <p:childTnLst>
                              <p:par>
                                <p:cTn id="27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325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/>
      <p:bldP spid="10" grpId="0" animBg="1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animBg="1"/>
      <p:bldP spid="13" grpId="0" animBg="1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3239" userDrawn="1">
          <p15:clr>
            <a:srgbClr val="FBAE40"/>
          </p15:clr>
        </p15:guide>
        <p15:guide id="2" pos="5760" userDrawn="1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323558"/>
            <a:ext cx="18288000" cy="3798277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25000" baseline="0">
                <a:latin typeface="Roboto Bold" pitchFamily="2" charset="0"/>
              </a:defRPr>
            </a:lvl1pPr>
          </a:lstStyle>
          <a:p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3631809" y="5690553"/>
            <a:ext cx="365760" cy="365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8961120" y="5690553"/>
            <a:ext cx="365760" cy="365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14349070" y="5690553"/>
            <a:ext cx="365760" cy="365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0" name="Straight Connector 9"/>
          <p:cNvCxnSpPr>
            <a:stCxn id="6" idx="3"/>
            <a:endCxn id="7" idx="1"/>
          </p:cNvCxnSpPr>
          <p:nvPr userDrawn="1"/>
        </p:nvCxnSpPr>
        <p:spPr>
          <a:xfrm>
            <a:off x="3997569" y="5873433"/>
            <a:ext cx="4963551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stCxn id="7" idx="3"/>
            <a:endCxn id="8" idx="1"/>
          </p:cNvCxnSpPr>
          <p:nvPr userDrawn="1"/>
        </p:nvCxnSpPr>
        <p:spPr>
          <a:xfrm>
            <a:off x="9326880" y="5873433"/>
            <a:ext cx="502219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8" idx="3"/>
          </p:cNvCxnSpPr>
          <p:nvPr userDrawn="1"/>
        </p:nvCxnSpPr>
        <p:spPr>
          <a:xfrm>
            <a:off x="14714830" y="5873433"/>
            <a:ext cx="357317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1283286" y="6239193"/>
            <a:ext cx="5080002" cy="537027"/>
          </a:xfrm>
        </p:spPr>
        <p:txBody>
          <a:bodyPr numCol="1" spcCol="360000"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2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8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1579509" y="6761713"/>
            <a:ext cx="4475088" cy="2122108"/>
          </a:xfrm>
        </p:spPr>
        <p:txBody>
          <a:bodyPr numCol="1" spcCol="360000" anchor="t"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9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6612597" y="6218263"/>
            <a:ext cx="5080002" cy="537027"/>
          </a:xfrm>
        </p:spPr>
        <p:txBody>
          <a:bodyPr numCol="1" spcCol="360000"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2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20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6908820" y="6740783"/>
            <a:ext cx="4475088" cy="2122108"/>
          </a:xfrm>
        </p:spPr>
        <p:txBody>
          <a:bodyPr numCol="1" spcCol="360000" anchor="t"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1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11998180" y="6228728"/>
            <a:ext cx="5080002" cy="537027"/>
          </a:xfrm>
        </p:spPr>
        <p:txBody>
          <a:bodyPr numCol="1" spcCol="360000"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2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22" name="テキスト プレースホルダー 5"/>
          <p:cNvSpPr>
            <a:spLocks noGrp="1"/>
          </p:cNvSpPr>
          <p:nvPr>
            <p:ph type="body" sz="quarter" idx="19" hasCustomPrompt="1"/>
          </p:nvPr>
        </p:nvSpPr>
        <p:spPr>
          <a:xfrm>
            <a:off x="12294403" y="6751248"/>
            <a:ext cx="4475088" cy="2122108"/>
          </a:xfrm>
        </p:spPr>
        <p:txBody>
          <a:bodyPr numCol="1" spcCol="360000" anchor="t"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3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1283286" y="4616219"/>
            <a:ext cx="5080002" cy="1101238"/>
          </a:xfrm>
        </p:spPr>
        <p:txBody>
          <a:bodyPr numCol="1" spcCol="36000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66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0000</a:t>
            </a:r>
            <a:endParaRPr kumimoji="1" lang="ja-JP" altLang="en-US" dirty="0"/>
          </a:p>
        </p:txBody>
      </p:sp>
      <p:sp>
        <p:nvSpPr>
          <p:cNvPr id="24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6612597" y="4595289"/>
            <a:ext cx="5080002" cy="1101238"/>
          </a:xfrm>
        </p:spPr>
        <p:txBody>
          <a:bodyPr numCol="1" spcCol="36000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66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0000</a:t>
            </a:r>
            <a:endParaRPr kumimoji="1" lang="ja-JP" altLang="en-US" dirty="0"/>
          </a:p>
        </p:txBody>
      </p:sp>
      <p:sp>
        <p:nvSpPr>
          <p:cNvPr id="25" name="テキスト プレースホルダー 5"/>
          <p:cNvSpPr>
            <a:spLocks noGrp="1"/>
          </p:cNvSpPr>
          <p:nvPr>
            <p:ph type="body" sz="quarter" idx="22" hasCustomPrompt="1"/>
          </p:nvPr>
        </p:nvSpPr>
        <p:spPr>
          <a:xfrm>
            <a:off x="11998180" y="4605754"/>
            <a:ext cx="5080002" cy="1101238"/>
          </a:xfrm>
        </p:spPr>
        <p:txBody>
          <a:bodyPr numCol="1" spcCol="36000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66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0000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694003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725"/>
                            </p:stCondLst>
                            <p:childTnLst>
                              <p:par>
                                <p:cTn id="19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475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975"/>
                            </p:stCondLst>
                            <p:childTnLst>
                              <p:par>
                                <p:cTn id="32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75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75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200"/>
                            </p:stCondLst>
                            <p:childTnLst>
                              <p:par>
                                <p:cTn id="41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950"/>
                            </p:stCondLst>
                            <p:childTnLst>
                              <p:par>
                                <p:cTn id="5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450"/>
                            </p:stCondLst>
                            <p:childTnLst>
                              <p:par>
                                <p:cTn id="54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75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75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6675"/>
                            </p:stCondLst>
                            <p:childTnLst>
                              <p:par>
                                <p:cTn id="63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7425"/>
                            </p:stCondLst>
                            <p:childTnLst>
                              <p:par>
                                <p:cTn id="7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7" grpId="0" animBg="1"/>
      <p:bldP spid="8" grpId="0" animBg="1"/>
      <p:bldP spid="17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3239" userDrawn="1">
          <p15:clr>
            <a:srgbClr val="FBAE40"/>
          </p15:clr>
        </p15:guide>
        <p15:guide id="2" pos="5760" userDrawn="1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323558"/>
            <a:ext cx="18288000" cy="3798277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25000" baseline="0">
                <a:latin typeface="Roboto Bold" pitchFamily="2" charset="0"/>
              </a:defRPr>
            </a:lvl1pPr>
          </a:lstStyle>
          <a:p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3631809" y="5690553"/>
            <a:ext cx="365760" cy="365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8961120" y="5690553"/>
            <a:ext cx="365760" cy="365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14349070" y="5690553"/>
            <a:ext cx="365760" cy="365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0" name="Straight Connector 9"/>
          <p:cNvCxnSpPr>
            <a:stCxn id="6" idx="3"/>
            <a:endCxn id="7" idx="1"/>
          </p:cNvCxnSpPr>
          <p:nvPr userDrawn="1"/>
        </p:nvCxnSpPr>
        <p:spPr>
          <a:xfrm>
            <a:off x="3997569" y="5873433"/>
            <a:ext cx="4963551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stCxn id="7" idx="3"/>
            <a:endCxn id="8" idx="1"/>
          </p:cNvCxnSpPr>
          <p:nvPr userDrawn="1"/>
        </p:nvCxnSpPr>
        <p:spPr>
          <a:xfrm>
            <a:off x="9326880" y="5873433"/>
            <a:ext cx="502219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8" idx="3"/>
          </p:cNvCxnSpPr>
          <p:nvPr userDrawn="1"/>
        </p:nvCxnSpPr>
        <p:spPr>
          <a:xfrm>
            <a:off x="14714830" y="5873433"/>
            <a:ext cx="357317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1283286" y="6239193"/>
            <a:ext cx="5080002" cy="537027"/>
          </a:xfrm>
        </p:spPr>
        <p:txBody>
          <a:bodyPr numCol="1" spcCol="360000"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2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8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1579509" y="6761713"/>
            <a:ext cx="4475088" cy="2122108"/>
          </a:xfrm>
        </p:spPr>
        <p:txBody>
          <a:bodyPr numCol="1" spcCol="360000" anchor="t"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9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6612597" y="6218263"/>
            <a:ext cx="5080002" cy="537027"/>
          </a:xfrm>
        </p:spPr>
        <p:txBody>
          <a:bodyPr numCol="1" spcCol="360000"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2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20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6908820" y="6740783"/>
            <a:ext cx="4475088" cy="2122108"/>
          </a:xfrm>
        </p:spPr>
        <p:txBody>
          <a:bodyPr numCol="1" spcCol="360000" anchor="t"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1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11998180" y="6228728"/>
            <a:ext cx="5080002" cy="537027"/>
          </a:xfrm>
        </p:spPr>
        <p:txBody>
          <a:bodyPr numCol="1" spcCol="360000"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2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22" name="テキスト プレースホルダー 5"/>
          <p:cNvSpPr>
            <a:spLocks noGrp="1"/>
          </p:cNvSpPr>
          <p:nvPr>
            <p:ph type="body" sz="quarter" idx="19" hasCustomPrompt="1"/>
          </p:nvPr>
        </p:nvSpPr>
        <p:spPr>
          <a:xfrm>
            <a:off x="12294403" y="6751248"/>
            <a:ext cx="4475088" cy="2122108"/>
          </a:xfrm>
        </p:spPr>
        <p:txBody>
          <a:bodyPr numCol="1" spcCol="360000" anchor="t"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3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1283286" y="4616219"/>
            <a:ext cx="5080002" cy="1101238"/>
          </a:xfrm>
        </p:spPr>
        <p:txBody>
          <a:bodyPr numCol="1" spcCol="36000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66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0000</a:t>
            </a:r>
            <a:endParaRPr kumimoji="1" lang="ja-JP" altLang="en-US" dirty="0"/>
          </a:p>
        </p:txBody>
      </p:sp>
      <p:sp>
        <p:nvSpPr>
          <p:cNvPr id="24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6612597" y="4595289"/>
            <a:ext cx="5080002" cy="1101238"/>
          </a:xfrm>
        </p:spPr>
        <p:txBody>
          <a:bodyPr numCol="1" spcCol="36000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66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0000</a:t>
            </a:r>
            <a:endParaRPr kumimoji="1" lang="ja-JP" altLang="en-US" dirty="0"/>
          </a:p>
        </p:txBody>
      </p:sp>
      <p:sp>
        <p:nvSpPr>
          <p:cNvPr id="25" name="テキスト プレースホルダー 5"/>
          <p:cNvSpPr>
            <a:spLocks noGrp="1"/>
          </p:cNvSpPr>
          <p:nvPr>
            <p:ph type="body" sz="quarter" idx="22" hasCustomPrompt="1"/>
          </p:nvPr>
        </p:nvSpPr>
        <p:spPr>
          <a:xfrm>
            <a:off x="11998180" y="4605754"/>
            <a:ext cx="5080002" cy="1101238"/>
          </a:xfrm>
        </p:spPr>
        <p:txBody>
          <a:bodyPr numCol="1" spcCol="36000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66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0000</a:t>
            </a:r>
            <a:endParaRPr kumimoji="1" lang="ja-JP" altLang="en-US" dirty="0"/>
          </a:p>
        </p:txBody>
      </p:sp>
      <p:cxnSp>
        <p:nvCxnSpPr>
          <p:cNvPr id="26" name="Straight Connector 25"/>
          <p:cNvCxnSpPr>
            <a:endCxn id="6" idx="1"/>
          </p:cNvCxnSpPr>
          <p:nvPr userDrawn="1"/>
        </p:nvCxnSpPr>
        <p:spPr>
          <a:xfrm>
            <a:off x="0" y="5873433"/>
            <a:ext cx="363180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3300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725"/>
                            </p:stCondLst>
                            <p:childTnLst>
                              <p:par>
                                <p:cTn id="19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475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975"/>
                            </p:stCondLst>
                            <p:childTnLst>
                              <p:par>
                                <p:cTn id="32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75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75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200"/>
                            </p:stCondLst>
                            <p:childTnLst>
                              <p:par>
                                <p:cTn id="41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950"/>
                            </p:stCondLst>
                            <p:childTnLst>
                              <p:par>
                                <p:cTn id="5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450"/>
                            </p:stCondLst>
                            <p:childTnLst>
                              <p:par>
                                <p:cTn id="54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75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75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6675"/>
                            </p:stCondLst>
                            <p:childTnLst>
                              <p:par>
                                <p:cTn id="63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7425"/>
                            </p:stCondLst>
                            <p:childTnLst>
                              <p:par>
                                <p:cTn id="7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7" grpId="0" animBg="1"/>
      <p:bldP spid="8" grpId="0" animBg="1"/>
      <p:bldP spid="17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3239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323558"/>
            <a:ext cx="18288000" cy="3798277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25000" baseline="0">
                <a:latin typeface="Roboto Bold" pitchFamily="2" charset="0"/>
              </a:defRPr>
            </a:lvl1pPr>
          </a:lstStyle>
          <a:p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3631809" y="5690553"/>
            <a:ext cx="365760" cy="365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8961120" y="5690553"/>
            <a:ext cx="365760" cy="365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14349070" y="5690553"/>
            <a:ext cx="365760" cy="365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0" name="Straight Connector 9"/>
          <p:cNvCxnSpPr>
            <a:stCxn id="6" idx="3"/>
            <a:endCxn id="7" idx="1"/>
          </p:cNvCxnSpPr>
          <p:nvPr userDrawn="1"/>
        </p:nvCxnSpPr>
        <p:spPr>
          <a:xfrm>
            <a:off x="3997569" y="5873433"/>
            <a:ext cx="4963551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stCxn id="7" idx="3"/>
            <a:endCxn id="8" idx="1"/>
          </p:cNvCxnSpPr>
          <p:nvPr userDrawn="1"/>
        </p:nvCxnSpPr>
        <p:spPr>
          <a:xfrm>
            <a:off x="9326880" y="5873433"/>
            <a:ext cx="502219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1283286" y="6239193"/>
            <a:ext cx="5080002" cy="537027"/>
          </a:xfrm>
        </p:spPr>
        <p:txBody>
          <a:bodyPr numCol="1" spcCol="360000"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2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8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1579509" y="6761713"/>
            <a:ext cx="4475088" cy="2122108"/>
          </a:xfrm>
        </p:spPr>
        <p:txBody>
          <a:bodyPr numCol="1" spcCol="360000" anchor="t"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9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6612597" y="6218263"/>
            <a:ext cx="5080002" cy="537027"/>
          </a:xfrm>
        </p:spPr>
        <p:txBody>
          <a:bodyPr numCol="1" spcCol="360000"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2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20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6908820" y="6740783"/>
            <a:ext cx="4475088" cy="2122108"/>
          </a:xfrm>
        </p:spPr>
        <p:txBody>
          <a:bodyPr numCol="1" spcCol="360000" anchor="t"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1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11998180" y="6228728"/>
            <a:ext cx="5080002" cy="537027"/>
          </a:xfrm>
        </p:spPr>
        <p:txBody>
          <a:bodyPr numCol="1" spcCol="360000"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2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22" name="テキスト プレースホルダー 5"/>
          <p:cNvSpPr>
            <a:spLocks noGrp="1"/>
          </p:cNvSpPr>
          <p:nvPr>
            <p:ph type="body" sz="quarter" idx="19" hasCustomPrompt="1"/>
          </p:nvPr>
        </p:nvSpPr>
        <p:spPr>
          <a:xfrm>
            <a:off x="12294403" y="6751248"/>
            <a:ext cx="4475088" cy="2122108"/>
          </a:xfrm>
        </p:spPr>
        <p:txBody>
          <a:bodyPr numCol="1" spcCol="360000" anchor="t"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3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1283286" y="4616219"/>
            <a:ext cx="5080002" cy="1101238"/>
          </a:xfrm>
        </p:spPr>
        <p:txBody>
          <a:bodyPr numCol="1" spcCol="36000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66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0000</a:t>
            </a:r>
            <a:endParaRPr kumimoji="1" lang="ja-JP" altLang="en-US" dirty="0"/>
          </a:p>
        </p:txBody>
      </p:sp>
      <p:sp>
        <p:nvSpPr>
          <p:cNvPr id="24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6612597" y="4595289"/>
            <a:ext cx="5080002" cy="1101238"/>
          </a:xfrm>
        </p:spPr>
        <p:txBody>
          <a:bodyPr numCol="1" spcCol="36000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66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0000</a:t>
            </a:r>
            <a:endParaRPr kumimoji="1" lang="ja-JP" altLang="en-US" dirty="0"/>
          </a:p>
        </p:txBody>
      </p:sp>
      <p:sp>
        <p:nvSpPr>
          <p:cNvPr id="25" name="テキスト プレースホルダー 5"/>
          <p:cNvSpPr>
            <a:spLocks noGrp="1"/>
          </p:cNvSpPr>
          <p:nvPr>
            <p:ph type="body" sz="quarter" idx="22" hasCustomPrompt="1"/>
          </p:nvPr>
        </p:nvSpPr>
        <p:spPr>
          <a:xfrm>
            <a:off x="11998180" y="4605754"/>
            <a:ext cx="5080002" cy="1101238"/>
          </a:xfrm>
        </p:spPr>
        <p:txBody>
          <a:bodyPr numCol="1" spcCol="36000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66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0000</a:t>
            </a:r>
            <a:endParaRPr kumimoji="1" lang="ja-JP" altLang="en-US" dirty="0"/>
          </a:p>
        </p:txBody>
      </p:sp>
      <p:cxnSp>
        <p:nvCxnSpPr>
          <p:cNvPr id="26" name="Straight Connector 25"/>
          <p:cNvCxnSpPr>
            <a:endCxn id="6" idx="1"/>
          </p:cNvCxnSpPr>
          <p:nvPr userDrawn="1"/>
        </p:nvCxnSpPr>
        <p:spPr>
          <a:xfrm>
            <a:off x="0" y="5873433"/>
            <a:ext cx="363180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9007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725"/>
                            </p:stCondLst>
                            <p:childTnLst>
                              <p:par>
                                <p:cTn id="19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475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975"/>
                            </p:stCondLst>
                            <p:childTnLst>
                              <p:par>
                                <p:cTn id="32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75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75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200"/>
                            </p:stCondLst>
                            <p:childTnLst>
                              <p:par>
                                <p:cTn id="41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950"/>
                            </p:stCondLst>
                            <p:childTnLst>
                              <p:par>
                                <p:cTn id="5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450"/>
                            </p:stCondLst>
                            <p:childTnLst>
                              <p:par>
                                <p:cTn id="54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75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75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6675"/>
                            </p:stCondLst>
                            <p:childTnLst>
                              <p:par>
                                <p:cTn id="63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7" grpId="0" animBg="1"/>
      <p:bldP spid="8" grpId="0" animBg="1"/>
      <p:bldP spid="17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3239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and tex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1516743" y="870856"/>
            <a:ext cx="15254514" cy="3556001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9600" baseline="0">
                <a:latin typeface="Roboto Bold" pitchFamily="2" charset="0"/>
              </a:defRPr>
            </a:lvl1pPr>
          </a:lstStyle>
          <a:p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3947886" y="4426859"/>
            <a:ext cx="13008982" cy="4272642"/>
          </a:xfrm>
        </p:spPr>
        <p:txBody>
          <a:bodyPr numCol="1" spcCol="360000" anchor="t">
            <a:normAutofit/>
          </a:bodyPr>
          <a:lstStyle>
            <a:lvl1pPr marL="285750" indent="-285750" algn="l">
              <a:spcBef>
                <a:spcPts val="12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486987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9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フリーフォーム 32"/>
          <p:cNvSpPr/>
          <p:nvPr userDrawn="1"/>
        </p:nvSpPr>
        <p:spPr>
          <a:xfrm rot="2700000">
            <a:off x="1513825" y="2761114"/>
            <a:ext cx="2545786" cy="2288121"/>
          </a:xfrm>
          <a:custGeom>
            <a:avLst/>
            <a:gdLst>
              <a:gd name="connsiteX0" fmla="*/ 1555422 w 5190503"/>
              <a:gd name="connsiteY0" fmla="*/ 742950 h 4665160"/>
              <a:gd name="connsiteX1" fmla="*/ 2298372 w 5190503"/>
              <a:gd name="connsiteY1" fmla="*/ 0 h 4665160"/>
              <a:gd name="connsiteX2" fmla="*/ 5190503 w 5190503"/>
              <a:gd name="connsiteY2" fmla="*/ 0 h 4665160"/>
              <a:gd name="connsiteX3" fmla="*/ 4465431 w 5190503"/>
              <a:gd name="connsiteY3" fmla="*/ 725072 h 4665160"/>
              <a:gd name="connsiteX4" fmla="*/ 4465432 w 5190503"/>
              <a:gd name="connsiteY4" fmla="*/ 725073 h 4665160"/>
              <a:gd name="connsiteX5" fmla="*/ 525345 w 5190503"/>
              <a:gd name="connsiteY5" fmla="*/ 4665160 h 4665160"/>
              <a:gd name="connsiteX6" fmla="*/ 0 w 5190503"/>
              <a:gd name="connsiteY6" fmla="*/ 4139815 h 4665160"/>
              <a:gd name="connsiteX7" fmla="*/ 3396865 w 5190503"/>
              <a:gd name="connsiteY7" fmla="*/ 742950 h 466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190503" h="4665160">
                <a:moveTo>
                  <a:pt x="1555422" y="742950"/>
                </a:moveTo>
                <a:lnTo>
                  <a:pt x="2298372" y="0"/>
                </a:lnTo>
                <a:lnTo>
                  <a:pt x="5190503" y="0"/>
                </a:lnTo>
                <a:lnTo>
                  <a:pt x="4465431" y="725072"/>
                </a:lnTo>
                <a:lnTo>
                  <a:pt x="4465432" y="725073"/>
                </a:lnTo>
                <a:lnTo>
                  <a:pt x="525345" y="4665160"/>
                </a:lnTo>
                <a:lnTo>
                  <a:pt x="0" y="4139815"/>
                </a:lnTo>
                <a:lnTo>
                  <a:pt x="3396865" y="742950"/>
                </a:lnTo>
                <a:close/>
              </a:path>
            </a:pathLst>
          </a:cu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6" name="グループ化 6"/>
          <p:cNvGrpSpPr/>
          <p:nvPr userDrawn="1"/>
        </p:nvGrpSpPr>
        <p:grpSpPr>
          <a:xfrm>
            <a:off x="1581149" y="3053187"/>
            <a:ext cx="4187961" cy="4128938"/>
            <a:chOff x="3326919" y="1476686"/>
            <a:chExt cx="5264701" cy="5190503"/>
          </a:xfrm>
        </p:grpSpPr>
        <p:sp>
          <p:nvSpPr>
            <p:cNvPr id="7" name="フリーフォーム 37"/>
            <p:cNvSpPr/>
            <p:nvPr userDrawn="1"/>
          </p:nvSpPr>
          <p:spPr>
            <a:xfrm rot="2700000">
              <a:off x="3064247" y="1739358"/>
              <a:ext cx="5190503" cy="4665160"/>
            </a:xfrm>
            <a:custGeom>
              <a:avLst/>
              <a:gdLst>
                <a:gd name="connsiteX0" fmla="*/ 1555422 w 5190503"/>
                <a:gd name="connsiteY0" fmla="*/ 742950 h 4665160"/>
                <a:gd name="connsiteX1" fmla="*/ 2298372 w 5190503"/>
                <a:gd name="connsiteY1" fmla="*/ 0 h 4665160"/>
                <a:gd name="connsiteX2" fmla="*/ 5190503 w 5190503"/>
                <a:gd name="connsiteY2" fmla="*/ 0 h 4665160"/>
                <a:gd name="connsiteX3" fmla="*/ 4465431 w 5190503"/>
                <a:gd name="connsiteY3" fmla="*/ 725072 h 4665160"/>
                <a:gd name="connsiteX4" fmla="*/ 4465432 w 5190503"/>
                <a:gd name="connsiteY4" fmla="*/ 725073 h 4665160"/>
                <a:gd name="connsiteX5" fmla="*/ 525345 w 5190503"/>
                <a:gd name="connsiteY5" fmla="*/ 4665160 h 4665160"/>
                <a:gd name="connsiteX6" fmla="*/ 0 w 5190503"/>
                <a:gd name="connsiteY6" fmla="*/ 4139815 h 4665160"/>
                <a:gd name="connsiteX7" fmla="*/ 3396865 w 5190503"/>
                <a:gd name="connsiteY7" fmla="*/ 742950 h 4665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90503" h="4665160">
                  <a:moveTo>
                    <a:pt x="1555422" y="742950"/>
                  </a:moveTo>
                  <a:lnTo>
                    <a:pt x="2298372" y="0"/>
                  </a:lnTo>
                  <a:lnTo>
                    <a:pt x="5190503" y="0"/>
                  </a:lnTo>
                  <a:lnTo>
                    <a:pt x="4465431" y="725072"/>
                  </a:lnTo>
                  <a:lnTo>
                    <a:pt x="4465432" y="725073"/>
                  </a:lnTo>
                  <a:lnTo>
                    <a:pt x="525345" y="4665160"/>
                  </a:lnTo>
                  <a:lnTo>
                    <a:pt x="0" y="4139815"/>
                  </a:lnTo>
                  <a:lnTo>
                    <a:pt x="3396865" y="74295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8" name="テキスト ボックス 5"/>
            <p:cNvSpPr txBox="1"/>
            <p:nvPr userDrawn="1"/>
          </p:nvSpPr>
          <p:spPr>
            <a:xfrm>
              <a:off x="7380118" y="3291171"/>
              <a:ext cx="1211502" cy="11607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5400" dirty="0">
                  <a:solidFill>
                    <a:schemeClr val="bg1"/>
                  </a:solidFill>
                </a:rPr>
                <a:t>01</a:t>
              </a:r>
              <a:endParaRPr kumimoji="1" lang="ja-JP" altLang="en-US" sz="5400" dirty="0">
                <a:solidFill>
                  <a:schemeClr val="bg1"/>
                </a:solidFill>
              </a:endParaRPr>
            </a:p>
          </p:txBody>
        </p:sp>
      </p:grpSp>
      <p:sp>
        <p:nvSpPr>
          <p:cNvPr id="9" name="テキスト プレースホルダー 12"/>
          <p:cNvSpPr>
            <a:spLocks noGrp="1"/>
          </p:cNvSpPr>
          <p:nvPr>
            <p:ph type="body" sz="quarter" idx="14" hasCustomPrompt="1"/>
          </p:nvPr>
        </p:nvSpPr>
        <p:spPr>
          <a:xfrm>
            <a:off x="1033235" y="4578264"/>
            <a:ext cx="3705021" cy="747032"/>
          </a:xfr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grpSp>
        <p:nvGrpSpPr>
          <p:cNvPr id="10" name="グループ化 23"/>
          <p:cNvGrpSpPr/>
          <p:nvPr userDrawn="1"/>
        </p:nvGrpSpPr>
        <p:grpSpPr>
          <a:xfrm>
            <a:off x="7124851" y="3077444"/>
            <a:ext cx="4187962" cy="4128938"/>
            <a:chOff x="3326919" y="1476686"/>
            <a:chExt cx="5264702" cy="5190503"/>
          </a:xfrm>
        </p:grpSpPr>
        <p:sp>
          <p:nvSpPr>
            <p:cNvPr id="11" name="フリーフォーム 24"/>
            <p:cNvSpPr/>
            <p:nvPr userDrawn="1"/>
          </p:nvSpPr>
          <p:spPr>
            <a:xfrm rot="2700000">
              <a:off x="3064247" y="1739358"/>
              <a:ext cx="5190503" cy="4665160"/>
            </a:xfrm>
            <a:custGeom>
              <a:avLst/>
              <a:gdLst>
                <a:gd name="connsiteX0" fmla="*/ 1555422 w 5190503"/>
                <a:gd name="connsiteY0" fmla="*/ 742950 h 4665160"/>
                <a:gd name="connsiteX1" fmla="*/ 2298372 w 5190503"/>
                <a:gd name="connsiteY1" fmla="*/ 0 h 4665160"/>
                <a:gd name="connsiteX2" fmla="*/ 5190503 w 5190503"/>
                <a:gd name="connsiteY2" fmla="*/ 0 h 4665160"/>
                <a:gd name="connsiteX3" fmla="*/ 4465431 w 5190503"/>
                <a:gd name="connsiteY3" fmla="*/ 725072 h 4665160"/>
                <a:gd name="connsiteX4" fmla="*/ 4465432 w 5190503"/>
                <a:gd name="connsiteY4" fmla="*/ 725073 h 4665160"/>
                <a:gd name="connsiteX5" fmla="*/ 525345 w 5190503"/>
                <a:gd name="connsiteY5" fmla="*/ 4665160 h 4665160"/>
                <a:gd name="connsiteX6" fmla="*/ 0 w 5190503"/>
                <a:gd name="connsiteY6" fmla="*/ 4139815 h 4665160"/>
                <a:gd name="connsiteX7" fmla="*/ 3396865 w 5190503"/>
                <a:gd name="connsiteY7" fmla="*/ 742950 h 4665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90503" h="4665160">
                  <a:moveTo>
                    <a:pt x="1555422" y="742950"/>
                  </a:moveTo>
                  <a:lnTo>
                    <a:pt x="2298372" y="0"/>
                  </a:lnTo>
                  <a:lnTo>
                    <a:pt x="5190503" y="0"/>
                  </a:lnTo>
                  <a:lnTo>
                    <a:pt x="4465431" y="725072"/>
                  </a:lnTo>
                  <a:lnTo>
                    <a:pt x="4465432" y="725073"/>
                  </a:lnTo>
                  <a:lnTo>
                    <a:pt x="525345" y="4665160"/>
                  </a:lnTo>
                  <a:lnTo>
                    <a:pt x="0" y="4139815"/>
                  </a:lnTo>
                  <a:lnTo>
                    <a:pt x="3396865" y="74295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12" name="テキスト ボックス 25"/>
            <p:cNvSpPr txBox="1"/>
            <p:nvPr userDrawn="1"/>
          </p:nvSpPr>
          <p:spPr>
            <a:xfrm>
              <a:off x="7380119" y="3291171"/>
              <a:ext cx="1211502" cy="11607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5400" dirty="0">
                  <a:solidFill>
                    <a:schemeClr val="bg1"/>
                  </a:solidFill>
                </a:rPr>
                <a:t>02</a:t>
              </a:r>
              <a:endParaRPr kumimoji="1" lang="ja-JP" altLang="en-US" sz="5400" dirty="0">
                <a:solidFill>
                  <a:schemeClr val="bg1"/>
                </a:solidFill>
              </a:endParaRPr>
            </a:p>
          </p:txBody>
        </p:sp>
      </p:grpSp>
      <p:sp>
        <p:nvSpPr>
          <p:cNvPr id="13" name="テキスト プレースホルダー 12"/>
          <p:cNvSpPr>
            <a:spLocks noGrp="1"/>
          </p:cNvSpPr>
          <p:nvPr>
            <p:ph type="body" sz="quarter" idx="15" hasCustomPrompt="1"/>
          </p:nvPr>
        </p:nvSpPr>
        <p:spPr>
          <a:xfrm>
            <a:off x="6576937" y="4602521"/>
            <a:ext cx="3705021" cy="747032"/>
          </a:xfr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grpSp>
        <p:nvGrpSpPr>
          <p:cNvPr id="14" name="グループ化 27"/>
          <p:cNvGrpSpPr/>
          <p:nvPr userDrawn="1"/>
        </p:nvGrpSpPr>
        <p:grpSpPr>
          <a:xfrm>
            <a:off x="12668553" y="3077444"/>
            <a:ext cx="4187961" cy="4128938"/>
            <a:chOff x="3326919" y="1476686"/>
            <a:chExt cx="5264701" cy="5190503"/>
          </a:xfrm>
        </p:grpSpPr>
        <p:sp>
          <p:nvSpPr>
            <p:cNvPr id="15" name="フリーフォーム 28"/>
            <p:cNvSpPr/>
            <p:nvPr userDrawn="1"/>
          </p:nvSpPr>
          <p:spPr>
            <a:xfrm rot="2700000">
              <a:off x="3064247" y="1739358"/>
              <a:ext cx="5190503" cy="4665160"/>
            </a:xfrm>
            <a:custGeom>
              <a:avLst/>
              <a:gdLst>
                <a:gd name="connsiteX0" fmla="*/ 1555422 w 5190503"/>
                <a:gd name="connsiteY0" fmla="*/ 742950 h 4665160"/>
                <a:gd name="connsiteX1" fmla="*/ 2298372 w 5190503"/>
                <a:gd name="connsiteY1" fmla="*/ 0 h 4665160"/>
                <a:gd name="connsiteX2" fmla="*/ 5190503 w 5190503"/>
                <a:gd name="connsiteY2" fmla="*/ 0 h 4665160"/>
                <a:gd name="connsiteX3" fmla="*/ 4465431 w 5190503"/>
                <a:gd name="connsiteY3" fmla="*/ 725072 h 4665160"/>
                <a:gd name="connsiteX4" fmla="*/ 4465432 w 5190503"/>
                <a:gd name="connsiteY4" fmla="*/ 725073 h 4665160"/>
                <a:gd name="connsiteX5" fmla="*/ 525345 w 5190503"/>
                <a:gd name="connsiteY5" fmla="*/ 4665160 h 4665160"/>
                <a:gd name="connsiteX6" fmla="*/ 0 w 5190503"/>
                <a:gd name="connsiteY6" fmla="*/ 4139815 h 4665160"/>
                <a:gd name="connsiteX7" fmla="*/ 3396865 w 5190503"/>
                <a:gd name="connsiteY7" fmla="*/ 742950 h 4665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90503" h="4665160">
                  <a:moveTo>
                    <a:pt x="1555422" y="742950"/>
                  </a:moveTo>
                  <a:lnTo>
                    <a:pt x="2298372" y="0"/>
                  </a:lnTo>
                  <a:lnTo>
                    <a:pt x="5190503" y="0"/>
                  </a:lnTo>
                  <a:lnTo>
                    <a:pt x="4465431" y="725072"/>
                  </a:lnTo>
                  <a:lnTo>
                    <a:pt x="4465432" y="725073"/>
                  </a:lnTo>
                  <a:lnTo>
                    <a:pt x="525345" y="4665160"/>
                  </a:lnTo>
                  <a:lnTo>
                    <a:pt x="0" y="4139815"/>
                  </a:lnTo>
                  <a:lnTo>
                    <a:pt x="3396865" y="74295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16" name="テキスト ボックス 29"/>
            <p:cNvSpPr txBox="1"/>
            <p:nvPr userDrawn="1"/>
          </p:nvSpPr>
          <p:spPr>
            <a:xfrm>
              <a:off x="7380118" y="3291171"/>
              <a:ext cx="1211502" cy="11607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5400" dirty="0">
                  <a:solidFill>
                    <a:schemeClr val="bg1"/>
                  </a:solidFill>
                </a:rPr>
                <a:t>03</a:t>
              </a:r>
              <a:endParaRPr kumimoji="1" lang="ja-JP" altLang="en-US" sz="5400" dirty="0">
                <a:solidFill>
                  <a:schemeClr val="bg1"/>
                </a:solidFill>
              </a:endParaRPr>
            </a:p>
          </p:txBody>
        </p:sp>
      </p:grpSp>
      <p:sp>
        <p:nvSpPr>
          <p:cNvPr id="17" name="テキスト プレースホルダー 12"/>
          <p:cNvSpPr>
            <a:spLocks noGrp="1"/>
          </p:cNvSpPr>
          <p:nvPr>
            <p:ph type="body" sz="quarter" idx="16" hasCustomPrompt="1"/>
          </p:nvPr>
        </p:nvSpPr>
        <p:spPr>
          <a:xfrm>
            <a:off x="12120639" y="4602521"/>
            <a:ext cx="3705021" cy="747032"/>
          </a:xfr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8" name="フリーフォーム 33"/>
          <p:cNvSpPr/>
          <p:nvPr userDrawn="1"/>
        </p:nvSpPr>
        <p:spPr>
          <a:xfrm rot="2700000">
            <a:off x="12195797" y="3089076"/>
            <a:ext cx="2545786" cy="2288121"/>
          </a:xfrm>
          <a:custGeom>
            <a:avLst/>
            <a:gdLst>
              <a:gd name="connsiteX0" fmla="*/ 1555422 w 5190503"/>
              <a:gd name="connsiteY0" fmla="*/ 742950 h 4665160"/>
              <a:gd name="connsiteX1" fmla="*/ 2298372 w 5190503"/>
              <a:gd name="connsiteY1" fmla="*/ 0 h 4665160"/>
              <a:gd name="connsiteX2" fmla="*/ 5190503 w 5190503"/>
              <a:gd name="connsiteY2" fmla="*/ 0 h 4665160"/>
              <a:gd name="connsiteX3" fmla="*/ 4465431 w 5190503"/>
              <a:gd name="connsiteY3" fmla="*/ 725072 h 4665160"/>
              <a:gd name="connsiteX4" fmla="*/ 4465432 w 5190503"/>
              <a:gd name="connsiteY4" fmla="*/ 725073 h 4665160"/>
              <a:gd name="connsiteX5" fmla="*/ 525345 w 5190503"/>
              <a:gd name="connsiteY5" fmla="*/ 4665160 h 4665160"/>
              <a:gd name="connsiteX6" fmla="*/ 0 w 5190503"/>
              <a:gd name="connsiteY6" fmla="*/ 4139815 h 4665160"/>
              <a:gd name="connsiteX7" fmla="*/ 3396865 w 5190503"/>
              <a:gd name="connsiteY7" fmla="*/ 742950 h 466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190503" h="4665160">
                <a:moveTo>
                  <a:pt x="1555422" y="742950"/>
                </a:moveTo>
                <a:lnTo>
                  <a:pt x="2298372" y="0"/>
                </a:lnTo>
                <a:lnTo>
                  <a:pt x="5190503" y="0"/>
                </a:lnTo>
                <a:lnTo>
                  <a:pt x="4465431" y="725072"/>
                </a:lnTo>
                <a:lnTo>
                  <a:pt x="4465432" y="725073"/>
                </a:lnTo>
                <a:lnTo>
                  <a:pt x="525345" y="4665160"/>
                </a:lnTo>
                <a:lnTo>
                  <a:pt x="0" y="4139815"/>
                </a:lnTo>
                <a:lnTo>
                  <a:pt x="3396865" y="742950"/>
                </a:lnTo>
                <a:close/>
              </a:path>
            </a:pathLst>
          </a:cu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テキスト プレースホルダー 12"/>
          <p:cNvSpPr>
            <a:spLocks noGrp="1"/>
          </p:cNvSpPr>
          <p:nvPr>
            <p:ph type="body" sz="quarter" idx="27" hasCustomPrompt="1"/>
          </p:nvPr>
        </p:nvSpPr>
        <p:spPr>
          <a:xfrm>
            <a:off x="951948" y="5435112"/>
            <a:ext cx="5249147" cy="2923078"/>
          </a:xfrm>
        </p:spPr>
        <p:txBody>
          <a:bodyPr>
            <a:normAutofit/>
          </a:bodyPr>
          <a:lstStyle>
            <a:lvl1pPr marL="342900" indent="-342900" algn="l">
              <a:spcBef>
                <a:spcPts val="12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1800" baseline="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0" name="テキスト プレースホルダー 12"/>
          <p:cNvSpPr>
            <a:spLocks noGrp="1"/>
          </p:cNvSpPr>
          <p:nvPr>
            <p:ph type="body" sz="quarter" idx="28" hasCustomPrompt="1"/>
          </p:nvPr>
        </p:nvSpPr>
        <p:spPr>
          <a:xfrm>
            <a:off x="6506786" y="5435112"/>
            <a:ext cx="5249147" cy="2923078"/>
          </a:xfrm>
        </p:spPr>
        <p:txBody>
          <a:bodyPr>
            <a:normAutofit/>
          </a:bodyPr>
          <a:lstStyle>
            <a:lvl1pPr marL="342900" indent="-342900" algn="l">
              <a:spcBef>
                <a:spcPts val="12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1800" baseline="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1" name="テキスト プレースホルダー 12"/>
          <p:cNvSpPr>
            <a:spLocks noGrp="1"/>
          </p:cNvSpPr>
          <p:nvPr>
            <p:ph type="body" sz="quarter" idx="29" hasCustomPrompt="1"/>
          </p:nvPr>
        </p:nvSpPr>
        <p:spPr>
          <a:xfrm>
            <a:off x="12019245" y="5435112"/>
            <a:ext cx="5249147" cy="2923078"/>
          </a:xfrm>
        </p:spPr>
        <p:txBody>
          <a:bodyPr>
            <a:normAutofit/>
          </a:bodyPr>
          <a:lstStyle>
            <a:lvl1pPr marL="342900" indent="-342900" algn="l">
              <a:spcBef>
                <a:spcPts val="12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1800" baseline="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2" name="フリーフォーム 32"/>
          <p:cNvSpPr/>
          <p:nvPr userDrawn="1"/>
        </p:nvSpPr>
        <p:spPr>
          <a:xfrm rot="2700000">
            <a:off x="6365163" y="2264552"/>
            <a:ext cx="2545786" cy="2288121"/>
          </a:xfrm>
          <a:custGeom>
            <a:avLst/>
            <a:gdLst>
              <a:gd name="connsiteX0" fmla="*/ 1555422 w 5190503"/>
              <a:gd name="connsiteY0" fmla="*/ 742950 h 4665160"/>
              <a:gd name="connsiteX1" fmla="*/ 2298372 w 5190503"/>
              <a:gd name="connsiteY1" fmla="*/ 0 h 4665160"/>
              <a:gd name="connsiteX2" fmla="*/ 5190503 w 5190503"/>
              <a:gd name="connsiteY2" fmla="*/ 0 h 4665160"/>
              <a:gd name="connsiteX3" fmla="*/ 4465431 w 5190503"/>
              <a:gd name="connsiteY3" fmla="*/ 725072 h 4665160"/>
              <a:gd name="connsiteX4" fmla="*/ 4465432 w 5190503"/>
              <a:gd name="connsiteY4" fmla="*/ 725073 h 4665160"/>
              <a:gd name="connsiteX5" fmla="*/ 525345 w 5190503"/>
              <a:gd name="connsiteY5" fmla="*/ 4665160 h 4665160"/>
              <a:gd name="connsiteX6" fmla="*/ 0 w 5190503"/>
              <a:gd name="connsiteY6" fmla="*/ 4139815 h 4665160"/>
              <a:gd name="connsiteX7" fmla="*/ 3396865 w 5190503"/>
              <a:gd name="connsiteY7" fmla="*/ 742950 h 466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190503" h="4665160">
                <a:moveTo>
                  <a:pt x="1555422" y="742950"/>
                </a:moveTo>
                <a:lnTo>
                  <a:pt x="2298372" y="0"/>
                </a:lnTo>
                <a:lnTo>
                  <a:pt x="5190503" y="0"/>
                </a:lnTo>
                <a:lnTo>
                  <a:pt x="4465431" y="725072"/>
                </a:lnTo>
                <a:lnTo>
                  <a:pt x="4465432" y="725073"/>
                </a:lnTo>
                <a:lnTo>
                  <a:pt x="525345" y="4665160"/>
                </a:lnTo>
                <a:lnTo>
                  <a:pt x="0" y="4139815"/>
                </a:lnTo>
                <a:lnTo>
                  <a:pt x="3396865" y="742950"/>
                </a:lnTo>
                <a:close/>
              </a:path>
            </a:pathLst>
          </a:cu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タイトル 1"/>
          <p:cNvSpPr>
            <a:spLocks noGrp="1"/>
          </p:cNvSpPr>
          <p:nvPr>
            <p:ph type="title" hasCustomPrompt="1"/>
          </p:nvPr>
        </p:nvSpPr>
        <p:spPr>
          <a:xfrm>
            <a:off x="775021" y="531190"/>
            <a:ext cx="16737958" cy="1612865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defRPr sz="9600" baseline="0">
                <a:latin typeface="Roboto Bold" pitchFamily="2" charset="0"/>
              </a:defRPr>
            </a:lvl1pPr>
          </a:lstStyle>
          <a:p>
            <a:r>
              <a:rPr kumimoji="1" lang="en-US" altLang="ja-JP" dirty="0"/>
              <a:t>Slide Title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348130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825"/>
                            </p:stCondLst>
                            <p:childTnLst>
                              <p:par>
                                <p:cTn id="10" presetID="2" presetClass="entr" presetSubtype="8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8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8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8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575"/>
                            </p:stCondLst>
                            <p:childTnLst>
                              <p:par>
                                <p:cTn id="4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075"/>
                            </p:stCondLst>
                            <p:childTnLst>
                              <p:par>
                                <p:cTn id="5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3575"/>
                            </p:stCondLst>
                            <p:childTnLst>
                              <p:par>
                                <p:cTn id="5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animBg="1"/>
      <p:bldP spid="19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animBg="1"/>
      <p:bldP spid="23" grpId="0"/>
    </p:bld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big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-1"/>
            <a:ext cx="9144000" cy="10285413"/>
          </a:xfrm>
          <a:solidFill>
            <a:schemeClr val="tx2">
              <a:lumMod val="50000"/>
            </a:schemeClr>
          </a:solidFill>
        </p:spPr>
        <p:txBody>
          <a:bodyPr/>
          <a:lstStyle>
            <a:lvl1pPr>
              <a:defRPr i="1" baseline="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  <p:sp>
        <p:nvSpPr>
          <p:cNvPr id="11" name="テキスト プレースホルダー 5"/>
          <p:cNvSpPr>
            <a:spLocks noGrp="1"/>
          </p:cNvSpPr>
          <p:nvPr>
            <p:ph type="body" sz="quarter" idx="23" hasCustomPrompt="1"/>
          </p:nvPr>
        </p:nvSpPr>
        <p:spPr>
          <a:xfrm>
            <a:off x="6860168" y="1117600"/>
            <a:ext cx="11427832" cy="3425371"/>
          </a:xfrm>
          <a:solidFill>
            <a:schemeClr val="tx1"/>
          </a:solidFill>
        </p:spPr>
        <p:txBody>
          <a:bodyPr numCol="1" spcCol="360000"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66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タイトル 1"/>
          <p:cNvSpPr>
            <a:spLocks noGrp="1"/>
          </p:cNvSpPr>
          <p:nvPr>
            <p:ph type="title" hasCustomPrompt="1"/>
          </p:nvPr>
        </p:nvSpPr>
        <p:spPr>
          <a:xfrm>
            <a:off x="7297006" y="1393371"/>
            <a:ext cx="10178194" cy="2873828"/>
          </a:xfrm>
          <a:noFill/>
        </p:spPr>
        <p:txBody>
          <a:bodyPr anchor="b">
            <a:normAutofit/>
          </a:bodyPr>
          <a:lstStyle>
            <a:lvl1pPr marL="0" indent="0">
              <a:lnSpc>
                <a:spcPct val="80000"/>
              </a:lnSpc>
              <a:defRPr sz="9600" baseline="0">
                <a:latin typeface="Roboto Bold" pitchFamily="2" charset="0"/>
              </a:defRPr>
            </a:lvl1pPr>
          </a:lstStyle>
          <a:p>
            <a:r>
              <a:rPr kumimoji="1" lang="en-US" altLang="ja-JP" dirty="0"/>
              <a:t>Slide Title 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7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9390741" y="5067509"/>
            <a:ext cx="8084459" cy="537027"/>
          </a:xfrm>
        </p:spPr>
        <p:txBody>
          <a:bodyPr numCol="1" spcCol="360000"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2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8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9390740" y="5590029"/>
            <a:ext cx="8084459" cy="1491110"/>
          </a:xfrm>
        </p:spPr>
        <p:txBody>
          <a:bodyPr numCol="1" spcCol="360000" anchor="t"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9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9390741" y="7313560"/>
            <a:ext cx="8084459" cy="537027"/>
          </a:xfrm>
        </p:spPr>
        <p:txBody>
          <a:bodyPr numCol="1" spcCol="360000"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2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0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9390740" y="7836080"/>
            <a:ext cx="8084459" cy="1491110"/>
          </a:xfrm>
        </p:spPr>
        <p:txBody>
          <a:bodyPr numCol="1" spcCol="360000" anchor="t"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39019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475"/>
                            </p:stCondLst>
                            <p:childTnLst>
                              <p:par>
                                <p:cTn id="18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225"/>
                            </p:stCondLst>
                            <p:childTnLst>
                              <p:par>
                                <p:cTn id="27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 animBg="1">
        <p:tmplLst>
          <p:tmpl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/>
      <p:bldP spid="7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3239" userDrawn="1">
          <p15:clr>
            <a:srgbClr val="FBAE40"/>
          </p15:clr>
        </p15:guide>
        <p15:guide id="2" pos="5760" userDrawn="1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andom imag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6"/>
          <p:cNvSpPr>
            <a:spLocks noGrp="1"/>
          </p:cNvSpPr>
          <p:nvPr>
            <p:ph type="pic" sz="quarter" idx="13" hasCustomPrompt="1"/>
          </p:nvPr>
        </p:nvSpPr>
        <p:spPr>
          <a:xfrm>
            <a:off x="3759199" y="0"/>
            <a:ext cx="5384801" cy="6241143"/>
          </a:xfrm>
          <a:solidFill>
            <a:schemeClr val="tx2">
              <a:lumMod val="50000"/>
            </a:schemeClr>
          </a:solidFill>
        </p:spPr>
        <p:txBody>
          <a:bodyPr/>
          <a:lstStyle>
            <a:lvl1pPr>
              <a:defRPr i="1" baseline="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  <p:sp>
        <p:nvSpPr>
          <p:cNvPr id="6" name="Picture Placeholder 6"/>
          <p:cNvSpPr>
            <a:spLocks noGrp="1"/>
          </p:cNvSpPr>
          <p:nvPr>
            <p:ph type="pic" sz="quarter" idx="14" hasCustomPrompt="1"/>
          </p:nvPr>
        </p:nvSpPr>
        <p:spPr>
          <a:xfrm>
            <a:off x="1" y="4042230"/>
            <a:ext cx="3643086" cy="2198913"/>
          </a:xfrm>
          <a:solidFill>
            <a:schemeClr val="tx2">
              <a:lumMod val="50000"/>
            </a:schemeClr>
          </a:solidFill>
        </p:spPr>
        <p:txBody>
          <a:bodyPr/>
          <a:lstStyle>
            <a:lvl1pPr>
              <a:defRPr i="1" baseline="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5" hasCustomPrompt="1"/>
          </p:nvPr>
        </p:nvSpPr>
        <p:spPr>
          <a:xfrm>
            <a:off x="9245597" y="947057"/>
            <a:ext cx="5341259" cy="3697515"/>
          </a:xfrm>
          <a:solidFill>
            <a:schemeClr val="tx2">
              <a:lumMod val="50000"/>
            </a:schemeClr>
          </a:solidFill>
        </p:spPr>
        <p:txBody>
          <a:bodyPr/>
          <a:lstStyle>
            <a:lvl1pPr>
              <a:defRPr i="1" baseline="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6" hasCustomPrompt="1"/>
          </p:nvPr>
        </p:nvSpPr>
        <p:spPr>
          <a:xfrm>
            <a:off x="6120560" y="6361143"/>
            <a:ext cx="3004459" cy="3924270"/>
          </a:xfrm>
          <a:solidFill>
            <a:schemeClr val="tx2">
              <a:lumMod val="50000"/>
            </a:schemeClr>
          </a:solidFill>
        </p:spPr>
        <p:txBody>
          <a:bodyPr/>
          <a:lstStyle>
            <a:lvl1pPr>
              <a:defRPr i="1" baseline="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7" hasCustomPrompt="1"/>
          </p:nvPr>
        </p:nvSpPr>
        <p:spPr>
          <a:xfrm>
            <a:off x="1406769" y="6361143"/>
            <a:ext cx="4593212" cy="3029367"/>
          </a:xfrm>
          <a:solidFill>
            <a:schemeClr val="tx2">
              <a:lumMod val="50000"/>
            </a:schemeClr>
          </a:solidFill>
        </p:spPr>
        <p:txBody>
          <a:bodyPr/>
          <a:lstStyle>
            <a:lvl1pPr>
              <a:defRPr i="1" baseline="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8" hasCustomPrompt="1"/>
          </p:nvPr>
        </p:nvSpPr>
        <p:spPr>
          <a:xfrm>
            <a:off x="14688452" y="2017486"/>
            <a:ext cx="3599547" cy="2647949"/>
          </a:xfrm>
          <a:solidFill>
            <a:schemeClr val="tx2">
              <a:lumMod val="50000"/>
            </a:schemeClr>
          </a:solidFill>
        </p:spPr>
        <p:txBody>
          <a:bodyPr/>
          <a:lstStyle>
            <a:lvl1pPr>
              <a:defRPr i="1" baseline="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9" hasCustomPrompt="1"/>
          </p:nvPr>
        </p:nvSpPr>
        <p:spPr>
          <a:xfrm>
            <a:off x="551544" y="2402118"/>
            <a:ext cx="3091543" cy="1487712"/>
          </a:xfrm>
          <a:solidFill>
            <a:schemeClr val="tx2">
              <a:lumMod val="50000"/>
            </a:schemeClr>
          </a:solidFill>
        </p:spPr>
        <p:txBody>
          <a:bodyPr/>
          <a:lstStyle>
            <a:lvl1pPr>
              <a:defRPr i="1" baseline="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  <p:sp>
        <p:nvSpPr>
          <p:cNvPr id="13" name="タイトル 1"/>
          <p:cNvSpPr>
            <a:spLocks noGrp="1"/>
          </p:cNvSpPr>
          <p:nvPr>
            <p:ph type="title" hasCustomPrompt="1"/>
          </p:nvPr>
        </p:nvSpPr>
        <p:spPr>
          <a:xfrm>
            <a:off x="9545781" y="4776560"/>
            <a:ext cx="8045529" cy="3011715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9600" baseline="0">
                <a:latin typeface="Roboto Bold" pitchFamily="2" charset="0"/>
              </a:defRPr>
            </a:lvl1pPr>
          </a:lstStyle>
          <a:p>
            <a:r>
              <a:rPr kumimoji="1" lang="en-US" altLang="ja-JP" dirty="0"/>
              <a:t>Slide Title</a:t>
            </a:r>
            <a:endParaRPr kumimoji="1" lang="ja-JP" altLang="en-US" dirty="0"/>
          </a:p>
        </p:txBody>
      </p:sp>
      <p:sp>
        <p:nvSpPr>
          <p:cNvPr id="14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9545780" y="7899400"/>
            <a:ext cx="7929419" cy="1491110"/>
          </a:xfrm>
        </p:spPr>
        <p:txBody>
          <a:bodyPr numCol="1" spcCol="360000" anchor="t"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51397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100"/>
                            </p:stCondLst>
                            <p:childTnLst>
                              <p:par>
                                <p:cTn id="27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175"/>
                            </p:stCondLst>
                            <p:childTnLst>
                              <p:par>
                                <p:cTn id="32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10" grpId="0" animBg="1"/>
      <p:bldP spid="11" grpId="0" animBg="1"/>
      <p:bldP spid="12" grpId="0" animBg="1"/>
      <p:bldP spid="13" grpId="0"/>
      <p:bldP spid="14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3239" userDrawn="1">
          <p15:clr>
            <a:srgbClr val="FBAE40"/>
          </p15:clr>
        </p15:guide>
        <p15:guide id="2" pos="5760" userDrawn="1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andom imag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6"/>
          <p:cNvSpPr>
            <a:spLocks noGrp="1"/>
          </p:cNvSpPr>
          <p:nvPr>
            <p:ph type="pic" sz="quarter" idx="13" hasCustomPrompt="1"/>
          </p:nvPr>
        </p:nvSpPr>
        <p:spPr>
          <a:xfrm>
            <a:off x="4583445" y="0"/>
            <a:ext cx="4560556" cy="10285413"/>
          </a:xfrm>
          <a:solidFill>
            <a:schemeClr val="tx2">
              <a:lumMod val="50000"/>
            </a:schemeClr>
          </a:solidFill>
        </p:spPr>
        <p:txBody>
          <a:bodyPr/>
          <a:lstStyle>
            <a:lvl1pPr>
              <a:defRPr i="1" baseline="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  <p:sp>
        <p:nvSpPr>
          <p:cNvPr id="6" name="Picture Placeholder 6"/>
          <p:cNvSpPr>
            <a:spLocks noGrp="1"/>
          </p:cNvSpPr>
          <p:nvPr>
            <p:ph type="pic" sz="quarter" idx="14" hasCustomPrompt="1"/>
          </p:nvPr>
        </p:nvSpPr>
        <p:spPr>
          <a:xfrm>
            <a:off x="101600" y="4238172"/>
            <a:ext cx="4365737" cy="5943443"/>
          </a:xfrm>
          <a:solidFill>
            <a:schemeClr val="tx2">
              <a:lumMod val="50000"/>
            </a:schemeClr>
          </a:solidFill>
        </p:spPr>
        <p:txBody>
          <a:bodyPr/>
          <a:lstStyle>
            <a:lvl1pPr>
              <a:defRPr i="1" baseline="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  <p:sp>
        <p:nvSpPr>
          <p:cNvPr id="7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468643" y="584200"/>
            <a:ext cx="3998694" cy="3494314"/>
          </a:xfrm>
        </p:spPr>
        <p:txBody>
          <a:bodyPr numCol="1" spcCol="360000" anchor="b">
            <a:normAutofit/>
          </a:bodyPr>
          <a:lstStyle>
            <a:lvl1pPr marL="0" indent="0" algn="r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21" hasCustomPrompt="1"/>
          </p:nvPr>
        </p:nvSpPr>
        <p:spPr>
          <a:xfrm>
            <a:off x="9260109" y="584200"/>
            <a:ext cx="2891419" cy="4626429"/>
          </a:xfrm>
          <a:solidFill>
            <a:schemeClr val="tx2">
              <a:lumMod val="50000"/>
            </a:schemeClr>
          </a:solidFill>
        </p:spPr>
        <p:txBody>
          <a:bodyPr/>
          <a:lstStyle>
            <a:lvl1pPr>
              <a:defRPr i="1" baseline="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22" hasCustomPrompt="1"/>
          </p:nvPr>
        </p:nvSpPr>
        <p:spPr>
          <a:xfrm>
            <a:off x="12267635" y="584200"/>
            <a:ext cx="2891419" cy="4626429"/>
          </a:xfrm>
          <a:solidFill>
            <a:schemeClr val="tx2">
              <a:lumMod val="50000"/>
            </a:schemeClr>
          </a:solidFill>
        </p:spPr>
        <p:txBody>
          <a:bodyPr/>
          <a:lstStyle>
            <a:lvl1pPr>
              <a:defRPr i="1" baseline="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23" hasCustomPrompt="1"/>
          </p:nvPr>
        </p:nvSpPr>
        <p:spPr>
          <a:xfrm>
            <a:off x="15275161" y="584200"/>
            <a:ext cx="2891419" cy="4626429"/>
          </a:xfrm>
          <a:solidFill>
            <a:schemeClr val="tx2">
              <a:lumMod val="50000"/>
            </a:schemeClr>
          </a:solidFill>
        </p:spPr>
        <p:txBody>
          <a:bodyPr/>
          <a:lstStyle>
            <a:lvl1pPr>
              <a:defRPr i="1" baseline="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  <p:sp>
        <p:nvSpPr>
          <p:cNvPr id="12" name="テキスト プレースホルダー 5"/>
          <p:cNvSpPr>
            <a:spLocks noGrp="1"/>
          </p:cNvSpPr>
          <p:nvPr>
            <p:ph type="body" sz="quarter" idx="24" hasCustomPrompt="1"/>
          </p:nvPr>
        </p:nvSpPr>
        <p:spPr>
          <a:xfrm>
            <a:off x="7953828" y="5740400"/>
            <a:ext cx="10334171" cy="3425371"/>
          </a:xfrm>
          <a:solidFill>
            <a:schemeClr val="tx1"/>
          </a:solidFill>
        </p:spPr>
        <p:txBody>
          <a:bodyPr numCol="1" spcCol="360000"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66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0" name="タイトル 1"/>
          <p:cNvSpPr>
            <a:spLocks noGrp="1"/>
          </p:cNvSpPr>
          <p:nvPr>
            <p:ph type="title" hasCustomPrompt="1"/>
          </p:nvPr>
        </p:nvSpPr>
        <p:spPr>
          <a:xfrm>
            <a:off x="8389260" y="6110511"/>
            <a:ext cx="9422751" cy="3077027"/>
          </a:xfrm>
        </p:spPr>
        <p:txBody>
          <a:bodyPr anchor="ctr">
            <a:normAutofit/>
          </a:bodyPr>
          <a:lstStyle>
            <a:lvl1pPr algn="l">
              <a:lnSpc>
                <a:spcPct val="80000"/>
              </a:lnSpc>
              <a:defRPr sz="9600" baseline="0">
                <a:latin typeface="Roboto Bold" pitchFamily="2" charset="0"/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38748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300"/>
                            </p:stCondLst>
                            <p:childTnLst>
                              <p:par>
                                <p:cTn id="21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25"/>
                            </p:stCondLst>
                            <p:childTnLst>
                              <p:par>
                                <p:cTn id="3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>
        <p:tmplLst>
          <p:tmpl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9" grpId="0" animBg="1"/>
      <p:bldP spid="11" grpId="0" animBg="1"/>
      <p:bldP spid="12" grpId="0" animBg="1">
        <p:tmplLst>
          <p:tmpl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/>
    </p:bldLst>
  </p:timing>
  <p:extLst>
    <p:ext uri="{DCECCB84-F9BA-43D5-87BE-67443E8EF086}">
      <p15:sldGuideLst xmlns:p15="http://schemas.microsoft.com/office/powerpoint/2012/main">
        <p15:guide id="1" orient="horz" pos="3239" userDrawn="1">
          <p15:clr>
            <a:srgbClr val="FBAE40"/>
          </p15:clr>
        </p15:guide>
        <p15:guide id="2" pos="5760" userDrawn="1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タイトル 1"/>
          <p:cNvSpPr>
            <a:spLocks noGrp="1"/>
          </p:cNvSpPr>
          <p:nvPr>
            <p:ph type="title" hasCustomPrompt="1"/>
          </p:nvPr>
        </p:nvSpPr>
        <p:spPr>
          <a:xfrm>
            <a:off x="6211639" y="1795311"/>
            <a:ext cx="11263564" cy="3662954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8000" baseline="0">
                <a:latin typeface="Roboto Bold" pitchFamily="2" charset="0"/>
              </a:defRPr>
            </a:lvl1pPr>
          </a:lstStyle>
          <a:p>
            <a:r>
              <a:rPr kumimoji="1" lang="en-US" altLang="ja-JP" dirty="0"/>
              <a:t>Slide Title 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15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6211638" y="5683347"/>
            <a:ext cx="11263563" cy="3318791"/>
          </a:xfrm>
        </p:spPr>
        <p:txBody>
          <a:bodyPr numCol="1" spcCol="360000" anchor="t">
            <a:normAutofit/>
          </a:bodyPr>
          <a:lstStyle>
            <a:lvl1pPr marL="285750" indent="-285750" algn="l">
              <a:spcBef>
                <a:spcPts val="12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grpSp>
        <p:nvGrpSpPr>
          <p:cNvPr id="5" name="Group 4"/>
          <p:cNvGrpSpPr/>
          <p:nvPr userDrawn="1"/>
        </p:nvGrpSpPr>
        <p:grpSpPr>
          <a:xfrm>
            <a:off x="1819198" y="1063076"/>
            <a:ext cx="3868615" cy="8159261"/>
            <a:chOff x="5345723" y="1420837"/>
            <a:chExt cx="3868615" cy="8159261"/>
          </a:xfrm>
        </p:grpSpPr>
        <p:sp>
          <p:nvSpPr>
            <p:cNvPr id="6" name="Rectangle: Rounded Corners 5"/>
            <p:cNvSpPr/>
            <p:nvPr userDrawn="1"/>
          </p:nvSpPr>
          <p:spPr>
            <a:xfrm>
              <a:off x="5345723" y="1420837"/>
              <a:ext cx="3868615" cy="8159261"/>
            </a:xfrm>
            <a:prstGeom prst="roundRect">
              <a:avLst>
                <a:gd name="adj" fmla="val 13394"/>
              </a:avLst>
            </a:prstGeom>
            <a:solidFill>
              <a:schemeClr val="tx2">
                <a:lumMod val="50000"/>
              </a:schemeClr>
            </a:solidFill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7" name="Group 6"/>
            <p:cNvGrpSpPr/>
            <p:nvPr userDrawn="1"/>
          </p:nvGrpSpPr>
          <p:grpSpPr>
            <a:xfrm>
              <a:off x="6862636" y="2064782"/>
              <a:ext cx="834788" cy="95103"/>
              <a:chOff x="6770728" y="2064782"/>
              <a:chExt cx="834788" cy="95103"/>
            </a:xfrm>
            <a:solidFill>
              <a:schemeClr val="tx2">
                <a:lumMod val="60000"/>
                <a:lumOff val="40000"/>
              </a:schemeClr>
            </a:solidFill>
          </p:grpSpPr>
          <p:sp>
            <p:nvSpPr>
              <p:cNvPr id="11" name="Oval 10"/>
              <p:cNvSpPr/>
              <p:nvPr userDrawn="1"/>
            </p:nvSpPr>
            <p:spPr>
              <a:xfrm>
                <a:off x="6770728" y="2064782"/>
                <a:ext cx="95103" cy="9510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" name="Rectangle: Rounded Corners 11"/>
              <p:cNvSpPr/>
              <p:nvPr userDrawn="1"/>
            </p:nvSpPr>
            <p:spPr>
              <a:xfrm flipV="1">
                <a:off x="6960746" y="2071989"/>
                <a:ext cx="644770" cy="81083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8" name="Oval 7"/>
            <p:cNvSpPr/>
            <p:nvPr userDrawn="1"/>
          </p:nvSpPr>
          <p:spPr>
            <a:xfrm>
              <a:off x="7213429" y="1743884"/>
              <a:ext cx="133203" cy="133203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" name="Oval 8"/>
            <p:cNvSpPr/>
            <p:nvPr userDrawn="1"/>
          </p:nvSpPr>
          <p:spPr>
            <a:xfrm>
              <a:off x="6934360" y="8668559"/>
              <a:ext cx="691341" cy="691341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Rectangle: Rounded Corners 9"/>
            <p:cNvSpPr/>
            <p:nvPr userDrawn="1"/>
          </p:nvSpPr>
          <p:spPr>
            <a:xfrm>
              <a:off x="5616330" y="2528239"/>
              <a:ext cx="3327400" cy="5920122"/>
            </a:xfrm>
            <a:prstGeom prst="roundRect">
              <a:avLst>
                <a:gd name="adj" fmla="val 1400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7" name="Picture Placeholder 6"/>
          <p:cNvSpPr>
            <a:spLocks noGrp="1"/>
          </p:cNvSpPr>
          <p:nvPr>
            <p:ph type="pic" sz="quarter" idx="13" hasCustomPrompt="1"/>
          </p:nvPr>
        </p:nvSpPr>
        <p:spPr>
          <a:xfrm>
            <a:off x="2134812" y="2215736"/>
            <a:ext cx="3237386" cy="5850826"/>
          </a:xfrm>
          <a:solidFill>
            <a:schemeClr val="tx2">
              <a:lumMod val="50000"/>
            </a:schemeClr>
          </a:solidFill>
        </p:spPr>
        <p:txBody>
          <a:bodyPr/>
          <a:lstStyle>
            <a:lvl1pPr>
              <a:defRPr i="1" baseline="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08955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50"/>
                            </p:stCondLst>
                            <p:childTnLst>
                              <p:par>
                                <p:cTn id="1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725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animBg="1"/>
    </p:bld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タイトル 1"/>
          <p:cNvSpPr>
            <a:spLocks noGrp="1"/>
          </p:cNvSpPr>
          <p:nvPr>
            <p:ph type="title" hasCustomPrompt="1"/>
          </p:nvPr>
        </p:nvSpPr>
        <p:spPr>
          <a:xfrm>
            <a:off x="775021" y="531190"/>
            <a:ext cx="16737958" cy="1612865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defRPr sz="9600" baseline="0">
                <a:latin typeface="Roboto Bold" pitchFamily="2" charset="0"/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775022" y="2965656"/>
            <a:ext cx="6090236" cy="537027"/>
          </a:xfrm>
        </p:spPr>
        <p:txBody>
          <a:bodyPr numCol="1" spcCol="360000"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2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5" name="テキスト プレースホルダー 5"/>
          <p:cNvSpPr>
            <a:spLocks noGrp="1"/>
          </p:cNvSpPr>
          <p:nvPr>
            <p:ph type="body" sz="quarter" idx="19" hasCustomPrompt="1"/>
          </p:nvPr>
        </p:nvSpPr>
        <p:spPr>
          <a:xfrm>
            <a:off x="775022" y="3488176"/>
            <a:ext cx="6090236" cy="2139599"/>
          </a:xfrm>
        </p:spPr>
        <p:txBody>
          <a:bodyPr numCol="1" spcCol="360000" anchor="t"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6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775022" y="6150295"/>
            <a:ext cx="6090236" cy="537027"/>
          </a:xfrm>
        </p:spPr>
        <p:txBody>
          <a:bodyPr numCol="1" spcCol="360000"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2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7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775022" y="6672815"/>
            <a:ext cx="6090236" cy="2139599"/>
          </a:xfrm>
        </p:spPr>
        <p:txBody>
          <a:bodyPr numCol="1" spcCol="360000" anchor="t"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8" name="テキスト プレースホルダー 5"/>
          <p:cNvSpPr>
            <a:spLocks noGrp="1"/>
          </p:cNvSpPr>
          <p:nvPr>
            <p:ph type="body" sz="quarter" idx="22" hasCustomPrompt="1"/>
          </p:nvPr>
        </p:nvSpPr>
        <p:spPr>
          <a:xfrm>
            <a:off x="11422743" y="2965656"/>
            <a:ext cx="6090236" cy="537027"/>
          </a:xfrm>
        </p:spPr>
        <p:txBody>
          <a:bodyPr numCol="1" spcCol="360000" anchor="b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2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9" name="テキスト プレースホルダー 5"/>
          <p:cNvSpPr>
            <a:spLocks noGrp="1"/>
          </p:cNvSpPr>
          <p:nvPr>
            <p:ph type="body" sz="quarter" idx="23" hasCustomPrompt="1"/>
          </p:nvPr>
        </p:nvSpPr>
        <p:spPr>
          <a:xfrm>
            <a:off x="11422743" y="3488176"/>
            <a:ext cx="6090236" cy="2139599"/>
          </a:xfrm>
        </p:spPr>
        <p:txBody>
          <a:bodyPr numCol="1" spcCol="360000" anchor="t">
            <a:normAutofit/>
          </a:bodyPr>
          <a:lstStyle>
            <a:lvl1pPr marL="0" indent="0" algn="r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0" name="テキスト プレースホルダー 5"/>
          <p:cNvSpPr>
            <a:spLocks noGrp="1"/>
          </p:cNvSpPr>
          <p:nvPr>
            <p:ph type="body" sz="quarter" idx="24" hasCustomPrompt="1"/>
          </p:nvPr>
        </p:nvSpPr>
        <p:spPr>
          <a:xfrm>
            <a:off x="11422743" y="6150295"/>
            <a:ext cx="6090236" cy="537027"/>
          </a:xfrm>
        </p:spPr>
        <p:txBody>
          <a:bodyPr numCol="1" spcCol="360000" anchor="b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2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21" name="テキスト プレースホルダー 5"/>
          <p:cNvSpPr>
            <a:spLocks noGrp="1"/>
          </p:cNvSpPr>
          <p:nvPr>
            <p:ph type="body" sz="quarter" idx="25" hasCustomPrompt="1"/>
          </p:nvPr>
        </p:nvSpPr>
        <p:spPr>
          <a:xfrm>
            <a:off x="11422743" y="6672815"/>
            <a:ext cx="6090236" cy="2139599"/>
          </a:xfrm>
        </p:spPr>
        <p:txBody>
          <a:bodyPr numCol="1" spcCol="360000" anchor="t">
            <a:normAutofit/>
          </a:bodyPr>
          <a:lstStyle>
            <a:lvl1pPr marL="0" indent="0" algn="r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grpSp>
        <p:nvGrpSpPr>
          <p:cNvPr id="22" name="Group 21"/>
          <p:cNvGrpSpPr/>
          <p:nvPr userDrawn="1"/>
        </p:nvGrpSpPr>
        <p:grpSpPr>
          <a:xfrm>
            <a:off x="7245671" y="2144055"/>
            <a:ext cx="3796659" cy="8007499"/>
            <a:chOff x="5345723" y="1420837"/>
            <a:chExt cx="3868615" cy="8159261"/>
          </a:xfrm>
        </p:grpSpPr>
        <p:sp>
          <p:nvSpPr>
            <p:cNvPr id="23" name="Rectangle: Rounded Corners 22"/>
            <p:cNvSpPr/>
            <p:nvPr userDrawn="1"/>
          </p:nvSpPr>
          <p:spPr>
            <a:xfrm>
              <a:off x="5345723" y="1420837"/>
              <a:ext cx="3868615" cy="8159261"/>
            </a:xfrm>
            <a:prstGeom prst="roundRect">
              <a:avLst>
                <a:gd name="adj" fmla="val 13394"/>
              </a:avLst>
            </a:prstGeom>
            <a:solidFill>
              <a:schemeClr val="tx2">
                <a:lumMod val="50000"/>
              </a:schemeClr>
            </a:solidFill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24" name="Group 23"/>
            <p:cNvGrpSpPr/>
            <p:nvPr userDrawn="1"/>
          </p:nvGrpSpPr>
          <p:grpSpPr>
            <a:xfrm>
              <a:off x="6862636" y="2064782"/>
              <a:ext cx="834788" cy="95103"/>
              <a:chOff x="6770728" y="2064782"/>
              <a:chExt cx="834788" cy="95103"/>
            </a:xfrm>
            <a:solidFill>
              <a:schemeClr val="tx2">
                <a:lumMod val="60000"/>
                <a:lumOff val="40000"/>
              </a:schemeClr>
            </a:solidFill>
          </p:grpSpPr>
          <p:sp>
            <p:nvSpPr>
              <p:cNvPr id="28" name="Oval 27"/>
              <p:cNvSpPr/>
              <p:nvPr userDrawn="1"/>
            </p:nvSpPr>
            <p:spPr>
              <a:xfrm>
                <a:off x="6770728" y="2064782"/>
                <a:ext cx="95103" cy="9510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9" name="Rectangle: Rounded Corners 28"/>
              <p:cNvSpPr/>
              <p:nvPr userDrawn="1"/>
            </p:nvSpPr>
            <p:spPr>
              <a:xfrm flipV="1">
                <a:off x="6960746" y="2071989"/>
                <a:ext cx="644770" cy="81083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25" name="Oval 24"/>
            <p:cNvSpPr/>
            <p:nvPr userDrawn="1"/>
          </p:nvSpPr>
          <p:spPr>
            <a:xfrm>
              <a:off x="7213429" y="1743884"/>
              <a:ext cx="133203" cy="133203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6" name="Oval 25"/>
            <p:cNvSpPr/>
            <p:nvPr userDrawn="1"/>
          </p:nvSpPr>
          <p:spPr>
            <a:xfrm>
              <a:off x="6934360" y="8668559"/>
              <a:ext cx="691341" cy="691341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7" name="Rectangle: Rounded Corners 26"/>
            <p:cNvSpPr/>
            <p:nvPr userDrawn="1"/>
          </p:nvSpPr>
          <p:spPr>
            <a:xfrm>
              <a:off x="5616330" y="2528239"/>
              <a:ext cx="3327400" cy="5920122"/>
            </a:xfrm>
            <a:prstGeom prst="roundRect">
              <a:avLst>
                <a:gd name="adj" fmla="val 1400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30" name="Picture Placeholder 6"/>
          <p:cNvSpPr>
            <a:spLocks noGrp="1"/>
          </p:cNvSpPr>
          <p:nvPr>
            <p:ph type="pic" sz="quarter" idx="13" hasCustomPrompt="1"/>
          </p:nvPr>
        </p:nvSpPr>
        <p:spPr>
          <a:xfrm>
            <a:off x="7533330" y="3249629"/>
            <a:ext cx="3221341" cy="5891273"/>
          </a:xfrm>
          <a:solidFill>
            <a:schemeClr val="tx2">
              <a:lumMod val="50000"/>
            </a:schemeClr>
          </a:solidFill>
        </p:spPr>
        <p:txBody>
          <a:bodyPr/>
          <a:lstStyle>
            <a:lvl1pPr>
              <a:defRPr i="1" baseline="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449058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975"/>
                            </p:stCondLst>
                            <p:childTnLst>
                              <p:par>
                                <p:cTn id="10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725"/>
                            </p:stCondLst>
                            <p:childTnLst>
                              <p:par>
                                <p:cTn id="19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225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725"/>
                            </p:stCondLst>
                            <p:childTnLst>
                              <p:par>
                                <p:cTn id="28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475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975"/>
                            </p:stCondLst>
                            <p:childTnLst>
                              <p:par>
                                <p:cTn id="37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725"/>
                            </p:stCondLst>
                            <p:childTnLst>
                              <p:par>
                                <p:cTn id="4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225"/>
                            </p:stCondLst>
                            <p:childTnLst>
                              <p:par>
                                <p:cTn id="46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975"/>
                            </p:stCondLst>
                            <p:childTnLst>
                              <p:par>
                                <p:cTn id="5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3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4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animBg="1"/>
    </p:bld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keywor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タイトル 1"/>
          <p:cNvSpPr>
            <a:spLocks noGrp="1"/>
          </p:cNvSpPr>
          <p:nvPr>
            <p:ph type="title" hasCustomPrompt="1"/>
          </p:nvPr>
        </p:nvSpPr>
        <p:spPr>
          <a:xfrm>
            <a:off x="775021" y="531190"/>
            <a:ext cx="16737958" cy="1612865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defRPr sz="9600" baseline="0">
                <a:latin typeface="Roboto Bold" pitchFamily="2" charset="0"/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7" name="テキスト プレースホルダー 5"/>
          <p:cNvSpPr>
            <a:spLocks noGrp="1"/>
          </p:cNvSpPr>
          <p:nvPr>
            <p:ph type="body" sz="quarter" idx="19" hasCustomPrompt="1"/>
          </p:nvPr>
        </p:nvSpPr>
        <p:spPr>
          <a:xfrm>
            <a:off x="535536" y="3450339"/>
            <a:ext cx="3049494" cy="2645659"/>
          </a:xfrm>
        </p:spPr>
        <p:txBody>
          <a:bodyPr numCol="1" spcCol="360000"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20000" i="1" baseline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00</a:t>
            </a:r>
            <a:endParaRPr kumimoji="1"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1104273" y="5196114"/>
            <a:ext cx="5161321" cy="685796"/>
          </a:xfrm>
        </p:spPr>
        <p:txBody>
          <a:bodyPr numCol="1" spcCol="36000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2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8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1104273" y="5881911"/>
            <a:ext cx="5161321" cy="1738518"/>
          </a:xfrm>
        </p:spPr>
        <p:txBody>
          <a:bodyPr numCol="1" spcCol="360000" anchor="t"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9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6451799" y="3450339"/>
            <a:ext cx="3049494" cy="2645659"/>
          </a:xfrm>
        </p:spPr>
        <p:txBody>
          <a:bodyPr numCol="1" spcCol="360000"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20000" i="1" baseline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00</a:t>
            </a:r>
            <a:endParaRPr kumimoji="1" lang="ja-JP" altLang="en-US" dirty="0"/>
          </a:p>
        </p:txBody>
      </p:sp>
      <p:sp>
        <p:nvSpPr>
          <p:cNvPr id="10" name="テキスト プレースホルダー 5"/>
          <p:cNvSpPr>
            <a:spLocks noGrp="1"/>
          </p:cNvSpPr>
          <p:nvPr>
            <p:ph type="body" sz="quarter" idx="22" hasCustomPrompt="1"/>
          </p:nvPr>
        </p:nvSpPr>
        <p:spPr>
          <a:xfrm>
            <a:off x="7020536" y="5196114"/>
            <a:ext cx="5161321" cy="685796"/>
          </a:xfrm>
        </p:spPr>
        <p:txBody>
          <a:bodyPr numCol="1" spcCol="36000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2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1" name="テキスト プレースホルダー 5"/>
          <p:cNvSpPr>
            <a:spLocks noGrp="1"/>
          </p:cNvSpPr>
          <p:nvPr>
            <p:ph type="body" sz="quarter" idx="23" hasCustomPrompt="1"/>
          </p:nvPr>
        </p:nvSpPr>
        <p:spPr>
          <a:xfrm>
            <a:off x="7020536" y="5881911"/>
            <a:ext cx="5161321" cy="1738518"/>
          </a:xfrm>
        </p:spPr>
        <p:txBody>
          <a:bodyPr numCol="1" spcCol="360000" anchor="t"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2" name="テキスト プレースホルダー 5"/>
          <p:cNvSpPr>
            <a:spLocks noGrp="1"/>
          </p:cNvSpPr>
          <p:nvPr>
            <p:ph type="body" sz="quarter" idx="24" hasCustomPrompt="1"/>
          </p:nvPr>
        </p:nvSpPr>
        <p:spPr>
          <a:xfrm>
            <a:off x="12081953" y="3450339"/>
            <a:ext cx="3049494" cy="2645659"/>
          </a:xfrm>
        </p:spPr>
        <p:txBody>
          <a:bodyPr numCol="1" spcCol="360000"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20000" i="1" baseline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00</a:t>
            </a:r>
            <a:endParaRPr kumimoji="1" lang="ja-JP" altLang="en-US" dirty="0"/>
          </a:p>
        </p:txBody>
      </p:sp>
      <p:sp>
        <p:nvSpPr>
          <p:cNvPr id="13" name="テキスト プレースホルダー 5"/>
          <p:cNvSpPr>
            <a:spLocks noGrp="1"/>
          </p:cNvSpPr>
          <p:nvPr>
            <p:ph type="body" sz="quarter" idx="25" hasCustomPrompt="1"/>
          </p:nvPr>
        </p:nvSpPr>
        <p:spPr>
          <a:xfrm>
            <a:off x="12650690" y="5196114"/>
            <a:ext cx="5161321" cy="685796"/>
          </a:xfrm>
        </p:spPr>
        <p:txBody>
          <a:bodyPr numCol="1" spcCol="36000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2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4" name="テキスト プレースホルダー 5"/>
          <p:cNvSpPr>
            <a:spLocks noGrp="1"/>
          </p:cNvSpPr>
          <p:nvPr>
            <p:ph type="body" sz="quarter" idx="26" hasCustomPrompt="1"/>
          </p:nvPr>
        </p:nvSpPr>
        <p:spPr>
          <a:xfrm>
            <a:off x="12650690" y="5881911"/>
            <a:ext cx="5161321" cy="1738518"/>
          </a:xfrm>
        </p:spPr>
        <p:txBody>
          <a:bodyPr numCol="1" spcCol="360000" anchor="t"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05570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975"/>
                            </p:stCondLst>
                            <p:childTnLst>
                              <p:par>
                                <p:cTn id="10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800"/>
                            </p:stCondLst>
                            <p:childTnLst>
                              <p:par>
                                <p:cTn id="23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75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875"/>
                            </p:stCondLst>
                            <p:childTnLst>
                              <p:par>
                                <p:cTn id="36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75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75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keywor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タイトル 1"/>
          <p:cNvSpPr>
            <a:spLocks noGrp="1"/>
          </p:cNvSpPr>
          <p:nvPr>
            <p:ph type="title" hasCustomPrompt="1"/>
          </p:nvPr>
        </p:nvSpPr>
        <p:spPr>
          <a:xfrm>
            <a:off x="775021" y="4336274"/>
            <a:ext cx="16737958" cy="1612865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defRPr sz="9600" baseline="0">
                <a:latin typeface="Roboto Bold" pitchFamily="2" charset="0"/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7" name="テキスト プレースホルダー 5"/>
          <p:cNvSpPr>
            <a:spLocks noGrp="1"/>
          </p:cNvSpPr>
          <p:nvPr>
            <p:ph type="body" sz="quarter" idx="19" hasCustomPrompt="1"/>
          </p:nvPr>
        </p:nvSpPr>
        <p:spPr>
          <a:xfrm>
            <a:off x="1638622" y="489425"/>
            <a:ext cx="3049494" cy="2645659"/>
          </a:xfrm>
        </p:spPr>
        <p:txBody>
          <a:bodyPr numCol="1" spcCol="360000"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20000" i="1" baseline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00</a:t>
            </a:r>
            <a:endParaRPr kumimoji="1"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2207359" y="2155372"/>
            <a:ext cx="6530241" cy="765624"/>
          </a:xfrm>
        </p:spPr>
        <p:txBody>
          <a:bodyPr numCol="1" spcCol="36000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2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8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2207359" y="2920997"/>
            <a:ext cx="6530241" cy="1415277"/>
          </a:xfrm>
        </p:spPr>
        <p:txBody>
          <a:bodyPr numCol="1" spcCol="360000" anchor="t"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8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9127994" y="489425"/>
            <a:ext cx="3049494" cy="2645659"/>
          </a:xfrm>
        </p:spPr>
        <p:txBody>
          <a:bodyPr numCol="1" spcCol="360000"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20000" i="1" baseline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00</a:t>
            </a:r>
            <a:endParaRPr kumimoji="1" lang="ja-JP" altLang="en-US" dirty="0"/>
          </a:p>
        </p:txBody>
      </p:sp>
      <p:sp>
        <p:nvSpPr>
          <p:cNvPr id="19" name="テキスト プレースホルダー 5"/>
          <p:cNvSpPr>
            <a:spLocks noGrp="1"/>
          </p:cNvSpPr>
          <p:nvPr>
            <p:ph type="body" sz="quarter" idx="22" hasCustomPrompt="1"/>
          </p:nvPr>
        </p:nvSpPr>
        <p:spPr>
          <a:xfrm>
            <a:off x="9696731" y="2155372"/>
            <a:ext cx="6530241" cy="765624"/>
          </a:xfrm>
        </p:spPr>
        <p:txBody>
          <a:bodyPr numCol="1" spcCol="36000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2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0" name="テキスト プレースホルダー 5"/>
          <p:cNvSpPr>
            <a:spLocks noGrp="1"/>
          </p:cNvSpPr>
          <p:nvPr>
            <p:ph type="body" sz="quarter" idx="23" hasCustomPrompt="1"/>
          </p:nvPr>
        </p:nvSpPr>
        <p:spPr>
          <a:xfrm>
            <a:off x="9696731" y="2920997"/>
            <a:ext cx="6530241" cy="1415277"/>
          </a:xfrm>
        </p:spPr>
        <p:txBody>
          <a:bodyPr numCol="1" spcCol="360000" anchor="t"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1" name="テキスト プレースホルダー 5"/>
          <p:cNvSpPr>
            <a:spLocks noGrp="1"/>
          </p:cNvSpPr>
          <p:nvPr>
            <p:ph type="body" sz="quarter" idx="24" hasCustomPrompt="1"/>
          </p:nvPr>
        </p:nvSpPr>
        <p:spPr>
          <a:xfrm>
            <a:off x="1638622" y="5698469"/>
            <a:ext cx="3049494" cy="2645659"/>
          </a:xfrm>
        </p:spPr>
        <p:txBody>
          <a:bodyPr numCol="1" spcCol="360000"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20000" i="1" baseline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00</a:t>
            </a:r>
            <a:endParaRPr kumimoji="1" lang="ja-JP" altLang="en-US" dirty="0"/>
          </a:p>
        </p:txBody>
      </p:sp>
      <p:sp>
        <p:nvSpPr>
          <p:cNvPr id="22" name="テキスト プレースホルダー 5"/>
          <p:cNvSpPr>
            <a:spLocks noGrp="1"/>
          </p:cNvSpPr>
          <p:nvPr>
            <p:ph type="body" sz="quarter" idx="25" hasCustomPrompt="1"/>
          </p:nvPr>
        </p:nvSpPr>
        <p:spPr>
          <a:xfrm>
            <a:off x="2207359" y="7364416"/>
            <a:ext cx="6530241" cy="765624"/>
          </a:xfrm>
        </p:spPr>
        <p:txBody>
          <a:bodyPr numCol="1" spcCol="36000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2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3" name="テキスト プレースホルダー 5"/>
          <p:cNvSpPr>
            <a:spLocks noGrp="1"/>
          </p:cNvSpPr>
          <p:nvPr>
            <p:ph type="body" sz="quarter" idx="26" hasCustomPrompt="1"/>
          </p:nvPr>
        </p:nvSpPr>
        <p:spPr>
          <a:xfrm>
            <a:off x="2207359" y="8130041"/>
            <a:ext cx="6530241" cy="1415277"/>
          </a:xfrm>
        </p:spPr>
        <p:txBody>
          <a:bodyPr numCol="1" spcCol="360000" anchor="t"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4" name="テキスト プレースホルダー 5"/>
          <p:cNvSpPr>
            <a:spLocks noGrp="1"/>
          </p:cNvSpPr>
          <p:nvPr>
            <p:ph type="body" sz="quarter" idx="27" hasCustomPrompt="1"/>
          </p:nvPr>
        </p:nvSpPr>
        <p:spPr>
          <a:xfrm>
            <a:off x="9127994" y="5698469"/>
            <a:ext cx="3049494" cy="2645659"/>
          </a:xfrm>
        </p:spPr>
        <p:txBody>
          <a:bodyPr numCol="1" spcCol="360000"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20000" i="1" baseline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00</a:t>
            </a:r>
            <a:endParaRPr kumimoji="1" lang="ja-JP" altLang="en-US" dirty="0"/>
          </a:p>
        </p:txBody>
      </p:sp>
      <p:sp>
        <p:nvSpPr>
          <p:cNvPr id="25" name="テキスト プレースホルダー 5"/>
          <p:cNvSpPr>
            <a:spLocks noGrp="1"/>
          </p:cNvSpPr>
          <p:nvPr>
            <p:ph type="body" sz="quarter" idx="28" hasCustomPrompt="1"/>
          </p:nvPr>
        </p:nvSpPr>
        <p:spPr>
          <a:xfrm>
            <a:off x="9696731" y="7364416"/>
            <a:ext cx="6530241" cy="765624"/>
          </a:xfrm>
        </p:spPr>
        <p:txBody>
          <a:bodyPr numCol="1" spcCol="36000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2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6" name="テキスト プレースホルダー 5"/>
          <p:cNvSpPr>
            <a:spLocks noGrp="1"/>
          </p:cNvSpPr>
          <p:nvPr>
            <p:ph type="body" sz="quarter" idx="29" hasCustomPrompt="1"/>
          </p:nvPr>
        </p:nvSpPr>
        <p:spPr>
          <a:xfrm>
            <a:off x="9696731" y="8130041"/>
            <a:ext cx="6530241" cy="1415277"/>
          </a:xfrm>
        </p:spPr>
        <p:txBody>
          <a:bodyPr numCol="1" spcCol="360000" anchor="t"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41279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975"/>
                            </p:stCondLst>
                            <p:childTnLst>
                              <p:par>
                                <p:cTn id="10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800"/>
                            </p:stCondLst>
                            <p:childTnLst>
                              <p:par>
                                <p:cTn id="23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75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875"/>
                            </p:stCondLst>
                            <p:childTnLst>
                              <p:par>
                                <p:cTn id="36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75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75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950"/>
                            </p:stCondLst>
                            <p:childTnLst>
                              <p:par>
                                <p:cTn id="49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75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75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75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75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/>
          <p:cNvCxnSpPr/>
          <p:nvPr userDrawn="1"/>
        </p:nvCxnSpPr>
        <p:spPr>
          <a:xfrm>
            <a:off x="9144000" y="0"/>
            <a:ext cx="0" cy="102854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タイトル 1"/>
          <p:cNvSpPr>
            <a:spLocks noGrp="1"/>
          </p:cNvSpPr>
          <p:nvPr>
            <p:ph type="title" hasCustomPrompt="1"/>
          </p:nvPr>
        </p:nvSpPr>
        <p:spPr>
          <a:xfrm>
            <a:off x="775021" y="4336274"/>
            <a:ext cx="16737958" cy="1612865"/>
          </a:xfrm>
          <a:solidFill>
            <a:schemeClr val="tx1"/>
          </a:solidFill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defRPr sz="9600" baseline="0">
                <a:latin typeface="Roboto Bold" pitchFamily="2" charset="0"/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7" name="テキスト プレースホルダー 5"/>
          <p:cNvSpPr>
            <a:spLocks noGrp="1"/>
          </p:cNvSpPr>
          <p:nvPr>
            <p:ph type="body" sz="quarter" idx="19" hasCustomPrompt="1"/>
          </p:nvPr>
        </p:nvSpPr>
        <p:spPr>
          <a:xfrm>
            <a:off x="5264510" y="489425"/>
            <a:ext cx="3049494" cy="2645659"/>
          </a:xfrm>
        </p:spPr>
        <p:txBody>
          <a:bodyPr numCol="1" spcCol="360000"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20000" i="1" baseline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A</a:t>
            </a:r>
            <a:endParaRPr kumimoji="1"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1215026" y="2155372"/>
            <a:ext cx="6530241" cy="765624"/>
          </a:xfrm>
        </p:spPr>
        <p:txBody>
          <a:bodyPr numCol="1" spcCol="360000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2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8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1215026" y="2920997"/>
            <a:ext cx="6530241" cy="1415277"/>
          </a:xfrm>
        </p:spPr>
        <p:txBody>
          <a:bodyPr numCol="1" spcCol="360000" anchor="t">
            <a:normAutofit/>
          </a:bodyPr>
          <a:lstStyle>
            <a:lvl1pPr marL="0" indent="0" algn="r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8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9973997" y="489425"/>
            <a:ext cx="3049494" cy="2645659"/>
          </a:xfrm>
        </p:spPr>
        <p:txBody>
          <a:bodyPr numCol="1" spcCol="360000"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20000" i="1" baseline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A</a:t>
            </a:r>
            <a:endParaRPr kumimoji="1" lang="ja-JP" altLang="en-US" dirty="0"/>
          </a:p>
        </p:txBody>
      </p:sp>
      <p:sp>
        <p:nvSpPr>
          <p:cNvPr id="19" name="テキスト プレースホルダー 5"/>
          <p:cNvSpPr>
            <a:spLocks noGrp="1"/>
          </p:cNvSpPr>
          <p:nvPr>
            <p:ph type="body" sz="quarter" idx="22" hasCustomPrompt="1"/>
          </p:nvPr>
        </p:nvSpPr>
        <p:spPr>
          <a:xfrm>
            <a:off x="10542734" y="2155372"/>
            <a:ext cx="6530241" cy="765624"/>
          </a:xfrm>
        </p:spPr>
        <p:txBody>
          <a:bodyPr numCol="1" spcCol="36000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2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0" name="テキスト プレースホルダー 5"/>
          <p:cNvSpPr>
            <a:spLocks noGrp="1"/>
          </p:cNvSpPr>
          <p:nvPr>
            <p:ph type="body" sz="quarter" idx="23" hasCustomPrompt="1"/>
          </p:nvPr>
        </p:nvSpPr>
        <p:spPr>
          <a:xfrm>
            <a:off x="10542734" y="2920997"/>
            <a:ext cx="6530241" cy="1415277"/>
          </a:xfrm>
        </p:spPr>
        <p:txBody>
          <a:bodyPr numCol="1" spcCol="360000" anchor="t"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1" name="テキスト プレースホルダー 5"/>
          <p:cNvSpPr>
            <a:spLocks noGrp="1"/>
          </p:cNvSpPr>
          <p:nvPr>
            <p:ph type="body" sz="quarter" idx="24" hasCustomPrompt="1"/>
          </p:nvPr>
        </p:nvSpPr>
        <p:spPr>
          <a:xfrm>
            <a:off x="5264510" y="5698469"/>
            <a:ext cx="3049494" cy="2645659"/>
          </a:xfrm>
        </p:spPr>
        <p:txBody>
          <a:bodyPr numCol="1" spcCol="360000"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20000" i="1" baseline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A</a:t>
            </a:r>
            <a:endParaRPr kumimoji="1" lang="ja-JP" altLang="en-US" dirty="0"/>
          </a:p>
        </p:txBody>
      </p:sp>
      <p:sp>
        <p:nvSpPr>
          <p:cNvPr id="22" name="テキスト プレースホルダー 5"/>
          <p:cNvSpPr>
            <a:spLocks noGrp="1"/>
          </p:cNvSpPr>
          <p:nvPr>
            <p:ph type="body" sz="quarter" idx="25" hasCustomPrompt="1"/>
          </p:nvPr>
        </p:nvSpPr>
        <p:spPr>
          <a:xfrm>
            <a:off x="1215026" y="7364416"/>
            <a:ext cx="6530241" cy="765624"/>
          </a:xfrm>
        </p:spPr>
        <p:txBody>
          <a:bodyPr numCol="1" spcCol="360000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2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3" name="テキスト プレースホルダー 5"/>
          <p:cNvSpPr>
            <a:spLocks noGrp="1"/>
          </p:cNvSpPr>
          <p:nvPr>
            <p:ph type="body" sz="quarter" idx="26" hasCustomPrompt="1"/>
          </p:nvPr>
        </p:nvSpPr>
        <p:spPr>
          <a:xfrm>
            <a:off x="1215026" y="8130041"/>
            <a:ext cx="6530241" cy="1415277"/>
          </a:xfrm>
        </p:spPr>
        <p:txBody>
          <a:bodyPr numCol="1" spcCol="360000" anchor="t">
            <a:normAutofit/>
          </a:bodyPr>
          <a:lstStyle>
            <a:lvl1pPr marL="0" indent="0" algn="r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4" name="テキスト プレースホルダー 5"/>
          <p:cNvSpPr>
            <a:spLocks noGrp="1"/>
          </p:cNvSpPr>
          <p:nvPr>
            <p:ph type="body" sz="quarter" idx="27" hasCustomPrompt="1"/>
          </p:nvPr>
        </p:nvSpPr>
        <p:spPr>
          <a:xfrm>
            <a:off x="9973997" y="5698469"/>
            <a:ext cx="3049494" cy="2645659"/>
          </a:xfrm>
        </p:spPr>
        <p:txBody>
          <a:bodyPr numCol="1" spcCol="360000"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20000" i="1" baseline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A</a:t>
            </a:r>
            <a:endParaRPr kumimoji="1" lang="ja-JP" altLang="en-US" dirty="0"/>
          </a:p>
        </p:txBody>
      </p:sp>
      <p:sp>
        <p:nvSpPr>
          <p:cNvPr id="25" name="テキスト プレースホルダー 5"/>
          <p:cNvSpPr>
            <a:spLocks noGrp="1"/>
          </p:cNvSpPr>
          <p:nvPr>
            <p:ph type="body" sz="quarter" idx="28" hasCustomPrompt="1"/>
          </p:nvPr>
        </p:nvSpPr>
        <p:spPr>
          <a:xfrm>
            <a:off x="10542734" y="7364416"/>
            <a:ext cx="6530241" cy="765624"/>
          </a:xfrm>
        </p:spPr>
        <p:txBody>
          <a:bodyPr numCol="1" spcCol="36000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2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6" name="テキスト プレースホルダー 5"/>
          <p:cNvSpPr>
            <a:spLocks noGrp="1"/>
          </p:cNvSpPr>
          <p:nvPr>
            <p:ph type="body" sz="quarter" idx="29" hasCustomPrompt="1"/>
          </p:nvPr>
        </p:nvSpPr>
        <p:spPr>
          <a:xfrm>
            <a:off x="10542734" y="8130041"/>
            <a:ext cx="6530241" cy="1415277"/>
          </a:xfrm>
        </p:spPr>
        <p:txBody>
          <a:bodyPr numCol="1" spcCol="360000" anchor="t"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13909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975"/>
                            </p:stCondLst>
                            <p:childTnLst>
                              <p:par>
                                <p:cTn id="10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475"/>
                            </p:stCondLst>
                            <p:childTnLst>
                              <p:par>
                                <p:cTn id="14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475"/>
                            </p:stCondLst>
                            <p:childTnLst>
                              <p:par>
                                <p:cTn id="27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75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75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75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475"/>
                            </p:stCondLst>
                            <p:childTnLst>
                              <p:par>
                                <p:cTn id="40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75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75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75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475"/>
                            </p:stCondLst>
                            <p:childTnLst>
                              <p:par>
                                <p:cTn id="53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75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75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75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75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6"/>
          <p:cNvSpPr>
            <a:spLocks noGrp="1"/>
          </p:cNvSpPr>
          <p:nvPr>
            <p:ph type="pic" sz="quarter" idx="13" hasCustomPrompt="1"/>
          </p:nvPr>
        </p:nvSpPr>
        <p:spPr>
          <a:xfrm>
            <a:off x="435428" y="449943"/>
            <a:ext cx="8708571" cy="4691970"/>
          </a:xfrm>
          <a:solidFill>
            <a:schemeClr val="tx2">
              <a:lumMod val="50000"/>
            </a:schemeClr>
          </a:solidFill>
        </p:spPr>
        <p:txBody>
          <a:bodyPr/>
          <a:lstStyle>
            <a:lvl1pPr>
              <a:defRPr i="1" baseline="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タイトル 1"/>
          <p:cNvSpPr>
            <a:spLocks noGrp="1"/>
          </p:cNvSpPr>
          <p:nvPr>
            <p:ph type="title" hasCustomPrompt="1"/>
          </p:nvPr>
        </p:nvSpPr>
        <p:spPr>
          <a:xfrm>
            <a:off x="101598" y="5392515"/>
            <a:ext cx="9144000" cy="3969198"/>
          </a:xfrm>
        </p:spPr>
        <p:txBody>
          <a:bodyPr anchor="t">
            <a:normAutofit/>
          </a:bodyPr>
          <a:lstStyle>
            <a:lvl1pPr algn="r">
              <a:lnSpc>
                <a:spcPct val="80000"/>
              </a:lnSpc>
              <a:defRPr sz="9600" baseline="0">
                <a:latin typeface="Roboto Bold" pitchFamily="2" charset="0"/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12" name="Right Triangle 11"/>
          <p:cNvSpPr/>
          <p:nvPr userDrawn="1"/>
        </p:nvSpPr>
        <p:spPr>
          <a:xfrm rot="13500000">
            <a:off x="9007243" y="4846008"/>
            <a:ext cx="593402" cy="593402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12957757" y="4959033"/>
            <a:ext cx="365760" cy="365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5" name="Straight Connector 14"/>
          <p:cNvCxnSpPr>
            <a:stCxn id="12" idx="2"/>
            <a:endCxn id="14" idx="1"/>
          </p:cNvCxnSpPr>
          <p:nvPr userDrawn="1"/>
        </p:nvCxnSpPr>
        <p:spPr>
          <a:xfrm flipV="1">
            <a:off x="9723543" y="5141913"/>
            <a:ext cx="3234214" cy="796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4" idx="3"/>
          </p:cNvCxnSpPr>
          <p:nvPr userDrawn="1"/>
        </p:nvCxnSpPr>
        <p:spPr>
          <a:xfrm>
            <a:off x="13323517" y="5141913"/>
            <a:ext cx="4964483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テキスト プレースホルダー 5"/>
          <p:cNvSpPr>
            <a:spLocks noGrp="1"/>
          </p:cNvSpPr>
          <p:nvPr>
            <p:ph type="body" sz="quarter" idx="19" hasCustomPrompt="1"/>
          </p:nvPr>
        </p:nvSpPr>
        <p:spPr>
          <a:xfrm>
            <a:off x="11663850" y="2404814"/>
            <a:ext cx="3049494" cy="2645659"/>
          </a:xfrm>
        </p:spPr>
        <p:txBody>
          <a:bodyPr numCol="1" spcCol="360000"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20000" i="1" baseline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00</a:t>
            </a:r>
            <a:endParaRPr kumimoji="1" lang="ja-JP" altLang="en-US" dirty="0"/>
          </a:p>
        </p:txBody>
      </p:sp>
      <p:sp>
        <p:nvSpPr>
          <p:cNvPr id="24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12243393" y="4010530"/>
            <a:ext cx="5016447" cy="765624"/>
          </a:xfrm>
        </p:spPr>
        <p:txBody>
          <a:bodyPr numCol="1" spcCol="36000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2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9" name="テキスト プレースホルダー 5"/>
          <p:cNvSpPr>
            <a:spLocks noGrp="1"/>
          </p:cNvSpPr>
          <p:nvPr>
            <p:ph type="body" sz="quarter" idx="26" hasCustomPrompt="1"/>
          </p:nvPr>
        </p:nvSpPr>
        <p:spPr>
          <a:xfrm>
            <a:off x="12857977" y="5515487"/>
            <a:ext cx="4302083" cy="3569889"/>
          </a:xfrm>
        </p:spPr>
        <p:txBody>
          <a:bodyPr numCol="1" spcCol="360000" anchor="t"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02384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975"/>
                            </p:stCondLst>
                            <p:childTnLst>
                              <p:par>
                                <p:cTn id="13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475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975"/>
                            </p:stCondLst>
                            <p:childTnLst>
                              <p:par>
                                <p:cTn id="22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725"/>
                            </p:stCondLst>
                            <p:childTnLst>
                              <p:par>
                                <p:cTn id="27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75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75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75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725"/>
                            </p:stCondLst>
                            <p:childTnLst>
                              <p:par>
                                <p:cTn id="40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11" grpId="0"/>
      <p:bldP spid="12" grpId="0" animBg="1"/>
      <p:bldP spid="14" grpId="0" animBg="1"/>
      <p:bldP spid="25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3239" userDrawn="1">
          <p15:clr>
            <a:srgbClr val="FBAE40"/>
          </p15:clr>
        </p15:guide>
        <p15:guide id="2" pos="576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and 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1423938" y="2641600"/>
            <a:ext cx="15440125" cy="2354116"/>
          </a:xfrm>
        </p:spPr>
        <p:txBody>
          <a:bodyPr anchor="b">
            <a:normAutofit/>
          </a:bodyPr>
          <a:lstStyle>
            <a:lvl1pPr algn="ctr">
              <a:lnSpc>
                <a:spcPct val="80000"/>
              </a:lnSpc>
              <a:defRPr sz="9600" baseline="0">
                <a:latin typeface="Roboto Bold" pitchFamily="2" charset="0"/>
              </a:defRPr>
            </a:lvl1pPr>
          </a:lstStyle>
          <a:p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1423938" y="5297715"/>
            <a:ext cx="15440125" cy="3401786"/>
          </a:xfrm>
        </p:spPr>
        <p:txBody>
          <a:bodyPr numCol="1" spcCol="360000" anchor="t">
            <a:normAutofit/>
          </a:bodyPr>
          <a:lstStyle>
            <a:lvl1pPr marL="0" indent="0" algn="ctr">
              <a:spcBef>
                <a:spcPts val="120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32750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9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middle par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5" name="Straight Connector 4"/>
          <p:cNvCxnSpPr>
            <a:endCxn id="6" idx="1"/>
          </p:cNvCxnSpPr>
          <p:nvPr userDrawn="1"/>
        </p:nvCxnSpPr>
        <p:spPr>
          <a:xfrm flipV="1">
            <a:off x="0" y="5141913"/>
            <a:ext cx="4374975" cy="794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 userDrawn="1"/>
        </p:nvSpPr>
        <p:spPr>
          <a:xfrm>
            <a:off x="4374975" y="4959033"/>
            <a:ext cx="365760" cy="365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8961120" y="4959033"/>
            <a:ext cx="365760" cy="365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0" name="Straight Connector 9"/>
          <p:cNvCxnSpPr>
            <a:stCxn id="6" idx="3"/>
            <a:endCxn id="9" idx="1"/>
          </p:cNvCxnSpPr>
          <p:nvPr userDrawn="1"/>
        </p:nvCxnSpPr>
        <p:spPr>
          <a:xfrm>
            <a:off x="4740735" y="5141913"/>
            <a:ext cx="4220385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endCxn id="9" idx="2"/>
          </p:cNvCxnSpPr>
          <p:nvPr userDrawn="1"/>
        </p:nvCxnSpPr>
        <p:spPr>
          <a:xfrm flipV="1">
            <a:off x="9144000" y="5324793"/>
            <a:ext cx="0" cy="496062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テキスト プレースホルダー 5"/>
          <p:cNvSpPr>
            <a:spLocks noGrp="1"/>
          </p:cNvSpPr>
          <p:nvPr>
            <p:ph type="body" sz="quarter" idx="19" hasCustomPrompt="1"/>
          </p:nvPr>
        </p:nvSpPr>
        <p:spPr>
          <a:xfrm>
            <a:off x="3100068" y="2404814"/>
            <a:ext cx="3049494" cy="2645659"/>
          </a:xfrm>
        </p:spPr>
        <p:txBody>
          <a:bodyPr numCol="1" spcCol="360000"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20000" i="1" baseline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00</a:t>
            </a:r>
            <a:endParaRPr kumimoji="1" lang="ja-JP" altLang="en-US" dirty="0"/>
          </a:p>
        </p:txBody>
      </p:sp>
      <p:sp>
        <p:nvSpPr>
          <p:cNvPr id="19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3679611" y="4010530"/>
            <a:ext cx="5016447" cy="765624"/>
          </a:xfrm>
        </p:spPr>
        <p:txBody>
          <a:bodyPr numCol="1" spcCol="36000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2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0" name="テキスト プレースホルダー 5"/>
          <p:cNvSpPr>
            <a:spLocks noGrp="1"/>
          </p:cNvSpPr>
          <p:nvPr>
            <p:ph type="body" sz="quarter" idx="26" hasCustomPrompt="1"/>
          </p:nvPr>
        </p:nvSpPr>
        <p:spPr>
          <a:xfrm>
            <a:off x="4393975" y="5515487"/>
            <a:ext cx="4302083" cy="3569889"/>
          </a:xfrm>
        </p:spPr>
        <p:txBody>
          <a:bodyPr numCol="1" spcCol="360000" anchor="t"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2" name="Picture Placeholder 6"/>
          <p:cNvSpPr>
            <a:spLocks noGrp="1"/>
          </p:cNvSpPr>
          <p:nvPr>
            <p:ph type="pic" sz="quarter" idx="13" hasCustomPrompt="1"/>
          </p:nvPr>
        </p:nvSpPr>
        <p:spPr>
          <a:xfrm>
            <a:off x="9548934" y="1175656"/>
            <a:ext cx="8710776" cy="5218745"/>
          </a:xfrm>
          <a:solidFill>
            <a:schemeClr val="tx2">
              <a:lumMod val="50000"/>
            </a:schemeClr>
          </a:solidFill>
        </p:spPr>
        <p:txBody>
          <a:bodyPr/>
          <a:lstStyle>
            <a:lvl1pPr>
              <a:defRPr i="1" baseline="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  <p:sp>
        <p:nvSpPr>
          <p:cNvPr id="23" name="テキスト プレースホルダー 5"/>
          <p:cNvSpPr>
            <a:spLocks noGrp="1"/>
          </p:cNvSpPr>
          <p:nvPr>
            <p:ph type="body" sz="quarter" idx="27" hasCustomPrompt="1"/>
          </p:nvPr>
        </p:nvSpPr>
        <p:spPr>
          <a:xfrm>
            <a:off x="9548934" y="3748743"/>
            <a:ext cx="3049494" cy="2645659"/>
          </a:xfrm>
        </p:spPr>
        <p:txBody>
          <a:bodyPr numCol="1" spcCol="360000"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20000" i="1" baseline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00</a:t>
            </a:r>
            <a:endParaRPr kumimoji="1" lang="ja-JP" altLang="en-US" dirty="0"/>
          </a:p>
        </p:txBody>
      </p:sp>
      <p:sp>
        <p:nvSpPr>
          <p:cNvPr id="24" name="テキスト プレースホルダー 5"/>
          <p:cNvSpPr>
            <a:spLocks noGrp="1"/>
          </p:cNvSpPr>
          <p:nvPr>
            <p:ph type="body" sz="quarter" idx="28" hasCustomPrompt="1"/>
          </p:nvPr>
        </p:nvSpPr>
        <p:spPr>
          <a:xfrm>
            <a:off x="10179756" y="5238743"/>
            <a:ext cx="6893219" cy="953894"/>
          </a:xfrm>
        </p:spPr>
        <p:txBody>
          <a:bodyPr numCol="1" spcCol="36000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48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Caption</a:t>
            </a:r>
            <a:endParaRPr kumimoji="1" lang="ja-JP" altLang="en-US" dirty="0"/>
          </a:p>
        </p:txBody>
      </p:sp>
      <p:sp>
        <p:nvSpPr>
          <p:cNvPr id="25" name="テキスト プレースホルダー 5"/>
          <p:cNvSpPr>
            <a:spLocks noGrp="1"/>
          </p:cNvSpPr>
          <p:nvPr>
            <p:ph type="body" sz="quarter" idx="29" hasCustomPrompt="1"/>
          </p:nvPr>
        </p:nvSpPr>
        <p:spPr>
          <a:xfrm>
            <a:off x="9548934" y="6533030"/>
            <a:ext cx="8263077" cy="2899220"/>
          </a:xfrm>
        </p:spPr>
        <p:txBody>
          <a:bodyPr numCol="1" spcCol="360000" anchor="t">
            <a:normAutofit/>
          </a:bodyPr>
          <a:lstStyle>
            <a:lvl1pPr marL="285750" indent="-285750" algn="l">
              <a:lnSpc>
                <a:spcPct val="130000"/>
              </a:lnSpc>
              <a:spcBef>
                <a:spcPts val="12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94533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825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825"/>
                            </p:stCondLst>
                            <p:childTnLst>
                              <p:par>
                                <p:cTn id="27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575"/>
                            </p:stCondLst>
                            <p:childTnLst>
                              <p:par>
                                <p:cTn id="3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075"/>
                            </p:stCondLst>
                            <p:childTnLst>
                              <p:par>
                                <p:cTn id="36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75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75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75"/>
                            </p:stCondLst>
                            <p:childTnLst>
                              <p:par>
                                <p:cTn id="4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8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animBg="1"/>
      <p:bldP spid="23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3239" userDrawn="1">
          <p15:clr>
            <a:srgbClr val="FBAE40"/>
          </p15:clr>
        </p15:guide>
        <p15:guide id="2" pos="5760" userDrawn="1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middle par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5" name="Straight Connector 4"/>
          <p:cNvCxnSpPr/>
          <p:nvPr userDrawn="1"/>
        </p:nvCxnSpPr>
        <p:spPr>
          <a:xfrm flipV="1">
            <a:off x="9144000" y="1"/>
            <a:ext cx="0" cy="181473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 userDrawn="1"/>
        </p:nvSpPr>
        <p:spPr>
          <a:xfrm>
            <a:off x="8961120" y="1814732"/>
            <a:ext cx="365760" cy="365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プレースホルダー 5"/>
          <p:cNvSpPr>
            <a:spLocks noGrp="1"/>
          </p:cNvSpPr>
          <p:nvPr>
            <p:ph type="body" sz="quarter" idx="19" hasCustomPrompt="1"/>
          </p:nvPr>
        </p:nvSpPr>
        <p:spPr>
          <a:xfrm>
            <a:off x="5820186" y="491902"/>
            <a:ext cx="3049494" cy="2645659"/>
          </a:xfrm>
        </p:spPr>
        <p:txBody>
          <a:bodyPr numCol="1" spcCol="360000"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20000" i="1" baseline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00</a:t>
            </a:r>
            <a:endParaRPr kumimoji="1" lang="ja-JP" altLang="en-US" dirty="0"/>
          </a:p>
        </p:txBody>
      </p:sp>
      <p:sp>
        <p:nvSpPr>
          <p:cNvPr id="11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3730462" y="2097618"/>
            <a:ext cx="5016447" cy="765624"/>
          </a:xfrm>
        </p:spPr>
        <p:txBody>
          <a:bodyPr numCol="1" spcCol="360000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2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3" hasCustomPrompt="1"/>
          </p:nvPr>
        </p:nvSpPr>
        <p:spPr>
          <a:xfrm>
            <a:off x="5345723" y="2948115"/>
            <a:ext cx="3401186" cy="4099800"/>
          </a:xfrm>
          <a:solidFill>
            <a:schemeClr val="tx2">
              <a:lumMod val="50000"/>
            </a:schemeClr>
          </a:solidFill>
        </p:spPr>
        <p:txBody>
          <a:bodyPr/>
          <a:lstStyle>
            <a:lvl1pPr>
              <a:defRPr i="1" baseline="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20" hasCustomPrompt="1"/>
          </p:nvPr>
        </p:nvSpPr>
        <p:spPr>
          <a:xfrm>
            <a:off x="87086" y="2948115"/>
            <a:ext cx="5155554" cy="1933374"/>
          </a:xfrm>
          <a:solidFill>
            <a:schemeClr val="tx2">
              <a:lumMod val="50000"/>
            </a:schemeClr>
          </a:solidFill>
        </p:spPr>
        <p:txBody>
          <a:bodyPr/>
          <a:lstStyle>
            <a:lvl1pPr>
              <a:defRPr i="1" baseline="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  <p:sp>
        <p:nvSpPr>
          <p:cNvPr id="14" name="テキスト プレースホルダー 5"/>
          <p:cNvSpPr>
            <a:spLocks noGrp="1"/>
          </p:cNvSpPr>
          <p:nvPr>
            <p:ph type="body" sz="quarter" idx="29" hasCustomPrompt="1"/>
          </p:nvPr>
        </p:nvSpPr>
        <p:spPr>
          <a:xfrm>
            <a:off x="836386" y="4998015"/>
            <a:ext cx="4406254" cy="4349185"/>
          </a:xfrm>
        </p:spPr>
        <p:txBody>
          <a:bodyPr numCol="1" spcCol="360000" anchor="t">
            <a:normAutofit/>
          </a:bodyPr>
          <a:lstStyle>
            <a:lvl1pPr marL="0" indent="0" algn="r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5" name="Rectangle 14"/>
          <p:cNvSpPr/>
          <p:nvPr userDrawn="1"/>
        </p:nvSpPr>
        <p:spPr>
          <a:xfrm>
            <a:off x="8961120" y="4998015"/>
            <a:ext cx="365760" cy="365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6" name="Straight Connector 15"/>
          <p:cNvCxnSpPr>
            <a:stCxn id="15" idx="0"/>
            <a:endCxn id="8" idx="2"/>
          </p:cNvCxnSpPr>
          <p:nvPr userDrawn="1"/>
        </p:nvCxnSpPr>
        <p:spPr>
          <a:xfrm flipV="1">
            <a:off x="9144000" y="2180492"/>
            <a:ext cx="0" cy="281752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テキスト プレースホルダー 5"/>
          <p:cNvSpPr>
            <a:spLocks noGrp="1"/>
          </p:cNvSpPr>
          <p:nvPr>
            <p:ph type="body" sz="quarter" idx="30" hasCustomPrompt="1"/>
          </p:nvPr>
        </p:nvSpPr>
        <p:spPr>
          <a:xfrm>
            <a:off x="9412888" y="3908288"/>
            <a:ext cx="3049494" cy="2645659"/>
          </a:xfrm>
        </p:spPr>
        <p:txBody>
          <a:bodyPr numCol="1" spcCol="360000"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20000" i="1" baseline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00</a:t>
            </a:r>
            <a:endParaRPr kumimoji="1" lang="ja-JP" altLang="en-US" dirty="0"/>
          </a:p>
        </p:txBody>
      </p:sp>
      <p:sp>
        <p:nvSpPr>
          <p:cNvPr id="24" name="テキスト プレースホルダー 5"/>
          <p:cNvSpPr>
            <a:spLocks noGrp="1"/>
          </p:cNvSpPr>
          <p:nvPr>
            <p:ph type="body" sz="quarter" idx="31" hasCustomPrompt="1"/>
          </p:nvPr>
        </p:nvSpPr>
        <p:spPr>
          <a:xfrm>
            <a:off x="9541090" y="5514004"/>
            <a:ext cx="5016447" cy="765624"/>
          </a:xfrm>
        </p:spPr>
        <p:txBody>
          <a:bodyPr numCol="1" spcCol="36000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2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cxnSp>
        <p:nvCxnSpPr>
          <p:cNvPr id="25" name="Straight Connector 24"/>
          <p:cNvCxnSpPr>
            <a:endCxn id="15" idx="2"/>
          </p:cNvCxnSpPr>
          <p:nvPr userDrawn="1"/>
        </p:nvCxnSpPr>
        <p:spPr>
          <a:xfrm flipV="1">
            <a:off x="9143999" y="5363775"/>
            <a:ext cx="1" cy="4921638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テキスト プレースホルダー 5"/>
          <p:cNvSpPr>
            <a:spLocks noGrp="1"/>
          </p:cNvSpPr>
          <p:nvPr>
            <p:ph type="body" sz="quarter" idx="32" hasCustomPrompt="1"/>
          </p:nvPr>
        </p:nvSpPr>
        <p:spPr>
          <a:xfrm>
            <a:off x="13599886" y="6352198"/>
            <a:ext cx="4197611" cy="2784724"/>
          </a:xfrm>
        </p:spPr>
        <p:txBody>
          <a:bodyPr numCol="1" spcCol="360000" anchor="t"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9" name="Picture Placeholder 6"/>
          <p:cNvSpPr>
            <a:spLocks noGrp="1"/>
          </p:cNvSpPr>
          <p:nvPr>
            <p:ph type="pic" sz="quarter" idx="33" hasCustomPrompt="1"/>
          </p:nvPr>
        </p:nvSpPr>
        <p:spPr>
          <a:xfrm>
            <a:off x="9541090" y="6358081"/>
            <a:ext cx="3957196" cy="2778841"/>
          </a:xfrm>
          <a:solidFill>
            <a:schemeClr val="tx2">
              <a:lumMod val="50000"/>
            </a:schemeClr>
          </a:solidFill>
        </p:spPr>
        <p:txBody>
          <a:bodyPr/>
          <a:lstStyle>
            <a:lvl1pPr>
              <a:defRPr i="1" baseline="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08070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750"/>
                            </p:stCondLst>
                            <p:childTnLst>
                              <p:par>
                                <p:cTn id="1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350"/>
                            </p:stCondLst>
                            <p:childTnLst>
                              <p:par>
                                <p:cTn id="26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100"/>
                            </p:stCondLst>
                            <p:childTnLst>
                              <p:par>
                                <p:cTn id="31" presetID="22" presetClass="entr" presetSubtype="1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100"/>
                            </p:stCondLst>
                            <p:childTnLst>
                              <p:par>
                                <p:cTn id="3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850"/>
                            </p:stCondLst>
                            <p:childTnLst>
                              <p:par>
                                <p:cTn id="40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75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75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75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850"/>
                            </p:stCondLst>
                            <p:childTnLst>
                              <p:par>
                                <p:cTn id="4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350"/>
                            </p:stCondLst>
                            <p:childTnLst>
                              <p:par>
                                <p:cTn id="53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6850"/>
                            </p:stCondLst>
                            <p:childTnLst>
                              <p:par>
                                <p:cTn id="5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 animBg="1"/>
      <p:bldP spid="13" grpId="0" animBg="1"/>
      <p:bldP spid="14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 animBg="1"/>
      <p:bldP spid="23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animBg="1"/>
    </p:bldLst>
  </p:timing>
  <p:extLst>
    <p:ext uri="{DCECCB84-F9BA-43D5-87BE-67443E8EF086}">
      <p15:sldGuideLst xmlns:p15="http://schemas.microsoft.com/office/powerpoint/2012/main">
        <p15:guide id="1" orient="horz" pos="3239" userDrawn="1">
          <p15:clr>
            <a:srgbClr val="FBAE40"/>
          </p15:clr>
        </p15:guide>
        <p15:guide id="2" pos="5760" userDrawn="1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middle par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テキスト プレースホルダー 5"/>
          <p:cNvSpPr>
            <a:spLocks noGrp="1"/>
          </p:cNvSpPr>
          <p:nvPr>
            <p:ph type="body" sz="quarter" idx="30" hasCustomPrompt="1"/>
          </p:nvPr>
        </p:nvSpPr>
        <p:spPr>
          <a:xfrm>
            <a:off x="1148016" y="187331"/>
            <a:ext cx="3049494" cy="2645659"/>
          </a:xfrm>
        </p:spPr>
        <p:txBody>
          <a:bodyPr numCol="1" spcCol="360000"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20000" i="1" baseline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00</a:t>
            </a:r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6"/>
          <p:cNvSpPr>
            <a:spLocks noGrp="1"/>
          </p:cNvSpPr>
          <p:nvPr>
            <p:ph type="pic" sz="quarter" idx="20" hasCustomPrompt="1"/>
          </p:nvPr>
        </p:nvSpPr>
        <p:spPr>
          <a:xfrm>
            <a:off x="2300514" y="1814732"/>
            <a:ext cx="13686971" cy="5210629"/>
          </a:xfrm>
          <a:solidFill>
            <a:schemeClr val="tx2">
              <a:lumMod val="50000"/>
            </a:schemeClr>
          </a:solidFill>
        </p:spPr>
        <p:txBody>
          <a:bodyPr/>
          <a:lstStyle>
            <a:lvl1pPr>
              <a:defRPr i="1" baseline="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28" hasCustomPrompt="1"/>
          </p:nvPr>
        </p:nvSpPr>
        <p:spPr>
          <a:xfrm>
            <a:off x="4661707" y="6548414"/>
            <a:ext cx="8964587" cy="953894"/>
          </a:xfrm>
          <a:solidFill>
            <a:schemeClr val="tx1"/>
          </a:solidFill>
        </p:spPr>
        <p:txBody>
          <a:bodyPr numCol="1" spcCol="36000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48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Caption</a:t>
            </a:r>
            <a:endParaRPr kumimoji="1" lang="ja-JP" altLang="en-US" dirty="0"/>
          </a:p>
        </p:txBody>
      </p:sp>
      <p:cxnSp>
        <p:nvCxnSpPr>
          <p:cNvPr id="7" name="Straight Connector 6"/>
          <p:cNvCxnSpPr>
            <a:stCxn id="5" idx="0"/>
          </p:cNvCxnSpPr>
          <p:nvPr userDrawn="1"/>
        </p:nvCxnSpPr>
        <p:spPr>
          <a:xfrm flipV="1">
            <a:off x="9144000" y="2"/>
            <a:ext cx="0" cy="181473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テキスト プレースホルダー 5"/>
          <p:cNvSpPr>
            <a:spLocks noGrp="1"/>
          </p:cNvSpPr>
          <p:nvPr>
            <p:ph type="body" sz="quarter" idx="32" hasCustomPrompt="1"/>
          </p:nvPr>
        </p:nvSpPr>
        <p:spPr>
          <a:xfrm>
            <a:off x="9477830" y="7634514"/>
            <a:ext cx="7479038" cy="1502408"/>
          </a:xfrm>
        </p:spPr>
        <p:txBody>
          <a:bodyPr numCol="1" spcCol="360000" anchor="t"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8961120" y="7634514"/>
            <a:ext cx="365760" cy="365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3" name="Straight Connector 12"/>
          <p:cNvCxnSpPr>
            <a:endCxn id="12" idx="2"/>
          </p:cNvCxnSpPr>
          <p:nvPr userDrawn="1"/>
        </p:nvCxnSpPr>
        <p:spPr>
          <a:xfrm flipV="1">
            <a:off x="9144000" y="8000274"/>
            <a:ext cx="0" cy="2285139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8756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1" decel="100000" fill="hold" grpId="0" nodeType="withEffect">
                                  <p:stCondLst>
                                    <p:cond delay="1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75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925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425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175"/>
                            </p:stCondLst>
                            <p:childTnLst>
                              <p:par>
                                <p:cTn id="25" presetID="22" presetClass="entr" presetSubtype="1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10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" grpId="0" animBg="1"/>
      <p:bldP spid="6" grpId="0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 animBg="1"/>
    </p:bld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middle par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5" name="Straight Connector 4"/>
          <p:cNvCxnSpPr>
            <a:stCxn id="15" idx="0"/>
          </p:cNvCxnSpPr>
          <p:nvPr userDrawn="1"/>
        </p:nvCxnSpPr>
        <p:spPr>
          <a:xfrm flipH="1" flipV="1">
            <a:off x="9144000" y="2"/>
            <a:ext cx="1" cy="493791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>
            <a:endCxn id="15" idx="3"/>
          </p:cNvCxnSpPr>
          <p:nvPr userDrawn="1"/>
        </p:nvCxnSpPr>
        <p:spPr>
          <a:xfrm flipH="1">
            <a:off x="9348788" y="5142707"/>
            <a:ext cx="8939214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Diamond 14"/>
          <p:cNvSpPr/>
          <p:nvPr userDrawn="1"/>
        </p:nvSpPr>
        <p:spPr>
          <a:xfrm>
            <a:off x="8939213" y="4937919"/>
            <a:ext cx="409575" cy="409575"/>
          </a:xfrm>
          <a:prstGeom prst="diamond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1" name="Straight Connector 20"/>
          <p:cNvCxnSpPr>
            <a:endCxn id="15" idx="1"/>
          </p:cNvCxnSpPr>
          <p:nvPr userDrawn="1"/>
        </p:nvCxnSpPr>
        <p:spPr>
          <a:xfrm>
            <a:off x="0" y="5142706"/>
            <a:ext cx="8939213" cy="1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テキスト プレースホルダー 5"/>
          <p:cNvSpPr>
            <a:spLocks noGrp="1"/>
          </p:cNvSpPr>
          <p:nvPr>
            <p:ph type="body" sz="quarter" idx="32" hasCustomPrompt="1"/>
          </p:nvPr>
        </p:nvSpPr>
        <p:spPr>
          <a:xfrm>
            <a:off x="4702629" y="4226328"/>
            <a:ext cx="4236584" cy="990033"/>
          </a:xfrm>
        </p:spPr>
        <p:txBody>
          <a:bodyPr numCol="1" spcCol="360000" anchor="ctr">
            <a:normAutofit/>
          </a:bodyPr>
          <a:lstStyle>
            <a:lvl1pPr marL="0" indent="0" algn="r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44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8" name="テキスト プレースホルダー 5"/>
          <p:cNvSpPr>
            <a:spLocks noGrp="1"/>
          </p:cNvSpPr>
          <p:nvPr>
            <p:ph type="body" sz="quarter" idx="33" hasCustomPrompt="1"/>
          </p:nvPr>
        </p:nvSpPr>
        <p:spPr>
          <a:xfrm>
            <a:off x="9405258" y="4226327"/>
            <a:ext cx="4236584" cy="990033"/>
          </a:xfrm>
        </p:spPr>
        <p:txBody>
          <a:bodyPr numCol="1" spcCol="360000" anchor="ctr"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4400" i="1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0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5770115" y="5559422"/>
            <a:ext cx="6747769" cy="586351"/>
          </a:xfrm>
        </p:spPr>
        <p:txBody>
          <a:bodyPr numCol="1" spcCol="36000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2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1" name="テキスト プレースホルダー 5"/>
          <p:cNvSpPr>
            <a:spLocks noGrp="1"/>
          </p:cNvSpPr>
          <p:nvPr>
            <p:ph type="body" sz="quarter" idx="26" hasCustomPrompt="1"/>
          </p:nvPr>
        </p:nvSpPr>
        <p:spPr>
          <a:xfrm>
            <a:off x="5770115" y="6248120"/>
            <a:ext cx="6747769" cy="2808793"/>
          </a:xfrm>
        </p:spPr>
        <p:txBody>
          <a:bodyPr numCol="1" spcCol="360000" anchor="t"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2" name="テキスト プレースホルダー 5"/>
          <p:cNvSpPr>
            <a:spLocks noGrp="1"/>
          </p:cNvSpPr>
          <p:nvPr>
            <p:ph type="body" sz="quarter" idx="34" hasCustomPrompt="1"/>
          </p:nvPr>
        </p:nvSpPr>
        <p:spPr>
          <a:xfrm>
            <a:off x="494173" y="5171734"/>
            <a:ext cx="4513256" cy="559820"/>
          </a:xfrm>
        </p:spPr>
        <p:txBody>
          <a:bodyPr numCol="1" spcCol="360000" anchor="t"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 i="1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146315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2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250"/>
                            </p:stCondLst>
                            <p:childTnLst>
                              <p:par>
                                <p:cTn id="2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75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7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3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6"/>
          <p:cNvSpPr>
            <a:spLocks noGrp="1"/>
          </p:cNvSpPr>
          <p:nvPr>
            <p:ph type="pic" sz="quarter" idx="13" hasCustomPrompt="1"/>
          </p:nvPr>
        </p:nvSpPr>
        <p:spPr>
          <a:xfrm>
            <a:off x="9158514" y="449943"/>
            <a:ext cx="8653497" cy="8905072"/>
          </a:xfrm>
          <a:solidFill>
            <a:schemeClr val="tx2">
              <a:lumMod val="50000"/>
            </a:schemeClr>
          </a:solidFill>
        </p:spPr>
        <p:txBody>
          <a:bodyPr/>
          <a:lstStyle>
            <a:lvl1pPr>
              <a:defRPr i="1" baseline="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  <p:sp>
        <p:nvSpPr>
          <p:cNvPr id="7" name="Right Triangle 6"/>
          <p:cNvSpPr/>
          <p:nvPr userDrawn="1"/>
        </p:nvSpPr>
        <p:spPr>
          <a:xfrm rot="2700000">
            <a:off x="8693952" y="4846008"/>
            <a:ext cx="593402" cy="593402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9" name="Straight Connector 8"/>
          <p:cNvCxnSpPr>
            <a:stCxn id="7" idx="2"/>
          </p:cNvCxnSpPr>
          <p:nvPr userDrawn="1"/>
        </p:nvCxnSpPr>
        <p:spPr>
          <a:xfrm flipH="1" flipV="1">
            <a:off x="3860203" y="5141913"/>
            <a:ext cx="4710851" cy="796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テキスト プレースホルダー 5"/>
          <p:cNvSpPr>
            <a:spLocks noGrp="1"/>
          </p:cNvSpPr>
          <p:nvPr>
            <p:ph type="body" sz="quarter" idx="26" hasCustomPrompt="1"/>
          </p:nvPr>
        </p:nvSpPr>
        <p:spPr>
          <a:xfrm>
            <a:off x="591457" y="5297773"/>
            <a:ext cx="7536543" cy="4057241"/>
          </a:xfrm>
        </p:spPr>
        <p:txBody>
          <a:bodyPr numCol="1" spcCol="360000" anchor="t">
            <a:normAutofit/>
          </a:bodyPr>
          <a:lstStyle>
            <a:lvl1pPr marL="285750" indent="-285750" algn="l">
              <a:lnSpc>
                <a:spcPct val="130000"/>
              </a:lnSpc>
              <a:spcBef>
                <a:spcPts val="12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18" name="Straight Connector 17"/>
          <p:cNvCxnSpPr>
            <a:endCxn id="7" idx="2"/>
          </p:cNvCxnSpPr>
          <p:nvPr userDrawn="1"/>
        </p:nvCxnSpPr>
        <p:spPr>
          <a:xfrm>
            <a:off x="0" y="5141117"/>
            <a:ext cx="8571054" cy="159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タイトル 1"/>
          <p:cNvSpPr>
            <a:spLocks noGrp="1"/>
          </p:cNvSpPr>
          <p:nvPr>
            <p:ph type="title" hasCustomPrompt="1"/>
          </p:nvPr>
        </p:nvSpPr>
        <p:spPr>
          <a:xfrm>
            <a:off x="591457" y="688851"/>
            <a:ext cx="9942286" cy="3879195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9600" baseline="0">
                <a:latin typeface="Roboto Bold" pitchFamily="2" charset="0"/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814130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250"/>
                            </p:stCondLst>
                            <p:childTnLst>
                              <p:par>
                                <p:cTn id="14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225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12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/>
    </p:bldLst>
  </p:timing>
  <p:extLst>
    <p:ext uri="{DCECCB84-F9BA-43D5-87BE-67443E8EF086}">
      <p15:sldGuideLst xmlns:p15="http://schemas.microsoft.com/office/powerpoint/2012/main">
        <p15:guide id="1" orient="horz" pos="3239" userDrawn="1">
          <p15:clr>
            <a:srgbClr val="FBAE40"/>
          </p15:clr>
        </p15:guide>
        <p15:guide id="2" pos="5760" userDrawn="1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oint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5" name="Straight Connector 4"/>
          <p:cNvCxnSpPr/>
          <p:nvPr userDrawn="1"/>
        </p:nvCxnSpPr>
        <p:spPr>
          <a:xfrm flipV="1">
            <a:off x="5896270" y="742349"/>
            <a:ext cx="8403930" cy="844238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タイトル 1"/>
          <p:cNvSpPr>
            <a:spLocks noGrp="1"/>
          </p:cNvSpPr>
          <p:nvPr>
            <p:ph type="title" hasCustomPrompt="1"/>
          </p:nvPr>
        </p:nvSpPr>
        <p:spPr>
          <a:xfrm>
            <a:off x="591457" y="688851"/>
            <a:ext cx="7701643" cy="3879195"/>
          </a:xfrm>
        </p:spPr>
        <p:txBody>
          <a:bodyPr anchor="t">
            <a:normAutofit/>
          </a:bodyPr>
          <a:lstStyle>
            <a:lvl1pPr algn="l">
              <a:lnSpc>
                <a:spcPct val="80000"/>
              </a:lnSpc>
              <a:defRPr sz="9600" baseline="0">
                <a:latin typeface="Roboto Bold" pitchFamily="2" charset="0"/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19" name="Diamond 18"/>
          <p:cNvSpPr/>
          <p:nvPr userDrawn="1"/>
        </p:nvSpPr>
        <p:spPr>
          <a:xfrm rot="2700000">
            <a:off x="7097712" y="7577130"/>
            <a:ext cx="409575" cy="409575"/>
          </a:xfrm>
          <a:prstGeom prst="diamond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Diamond 20"/>
          <p:cNvSpPr/>
          <p:nvPr userDrawn="1"/>
        </p:nvSpPr>
        <p:spPr>
          <a:xfrm rot="2700000">
            <a:off x="9650412" y="5026709"/>
            <a:ext cx="409575" cy="409575"/>
          </a:xfrm>
          <a:prstGeom prst="diamond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Diamond 21"/>
          <p:cNvSpPr/>
          <p:nvPr userDrawn="1"/>
        </p:nvSpPr>
        <p:spPr>
          <a:xfrm rot="2700000">
            <a:off x="12242396" y="2423660"/>
            <a:ext cx="409575" cy="409575"/>
          </a:xfrm>
          <a:prstGeom prst="diamond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3403600" y="7476774"/>
            <a:ext cx="3609285" cy="586351"/>
          </a:xfrm>
        </p:spPr>
        <p:txBody>
          <a:bodyPr numCol="1" spcCol="360000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2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4" name="テキスト プレースホルダー 5"/>
          <p:cNvSpPr>
            <a:spLocks noGrp="1"/>
          </p:cNvSpPr>
          <p:nvPr>
            <p:ph type="body" sz="quarter" idx="26" hasCustomPrompt="1"/>
          </p:nvPr>
        </p:nvSpPr>
        <p:spPr>
          <a:xfrm>
            <a:off x="7652143" y="7543104"/>
            <a:ext cx="5084654" cy="1674070"/>
          </a:xfrm>
        </p:spPr>
        <p:txBody>
          <a:bodyPr numCol="1" spcCol="360000" anchor="t"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5" name="テキスト プレースホルダー 5"/>
          <p:cNvSpPr>
            <a:spLocks noGrp="1"/>
          </p:cNvSpPr>
          <p:nvPr>
            <p:ph type="body" sz="quarter" idx="27" hasCustomPrompt="1"/>
          </p:nvPr>
        </p:nvSpPr>
        <p:spPr>
          <a:xfrm>
            <a:off x="5896270" y="4927355"/>
            <a:ext cx="3609285" cy="586351"/>
          </a:xfrm>
        </p:spPr>
        <p:txBody>
          <a:bodyPr numCol="1" spcCol="360000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2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6" name="テキスト プレースホルダー 5"/>
          <p:cNvSpPr>
            <a:spLocks noGrp="1"/>
          </p:cNvSpPr>
          <p:nvPr>
            <p:ph type="body" sz="quarter" idx="28" hasCustomPrompt="1"/>
          </p:nvPr>
        </p:nvSpPr>
        <p:spPr>
          <a:xfrm>
            <a:off x="10144813" y="4993685"/>
            <a:ext cx="5084654" cy="1674070"/>
          </a:xfrm>
        </p:spPr>
        <p:txBody>
          <a:bodyPr numCol="1" spcCol="360000" anchor="t"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7" name="テキスト プレースホルダー 5"/>
          <p:cNvSpPr>
            <a:spLocks noGrp="1"/>
          </p:cNvSpPr>
          <p:nvPr>
            <p:ph type="body" sz="quarter" idx="29" hasCustomPrompt="1"/>
          </p:nvPr>
        </p:nvSpPr>
        <p:spPr>
          <a:xfrm>
            <a:off x="8445500" y="2323600"/>
            <a:ext cx="3609285" cy="586351"/>
          </a:xfrm>
        </p:spPr>
        <p:txBody>
          <a:bodyPr numCol="1" spcCol="360000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2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8" name="テキスト プレースホルダー 5"/>
          <p:cNvSpPr>
            <a:spLocks noGrp="1"/>
          </p:cNvSpPr>
          <p:nvPr>
            <p:ph type="body" sz="quarter" idx="30" hasCustomPrompt="1"/>
          </p:nvPr>
        </p:nvSpPr>
        <p:spPr>
          <a:xfrm>
            <a:off x="12694043" y="2389930"/>
            <a:ext cx="5084654" cy="1674070"/>
          </a:xfrm>
        </p:spPr>
        <p:txBody>
          <a:bodyPr numCol="1" spcCol="360000" anchor="t"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31" name="Straight Connector 30"/>
          <p:cNvCxnSpPr/>
          <p:nvPr userDrawn="1"/>
        </p:nvCxnSpPr>
        <p:spPr>
          <a:xfrm flipH="1">
            <a:off x="0" y="9184732"/>
            <a:ext cx="589627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 userDrawn="1"/>
        </p:nvCxnSpPr>
        <p:spPr>
          <a:xfrm flipH="1">
            <a:off x="14300200" y="742349"/>
            <a:ext cx="3987800" cy="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3427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75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250"/>
                            </p:stCondLst>
                            <p:childTnLst>
                              <p:par>
                                <p:cTn id="34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75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500"/>
                            </p:stCondLst>
                            <p:childTnLst>
                              <p:par>
                                <p:cTn id="47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75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75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250"/>
                            </p:stCondLst>
                            <p:childTnLst>
                              <p:par>
                                <p:cTn id="56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9" grpId="0" animBg="1"/>
      <p:bldP spid="21" grpId="0" animBg="1"/>
      <p:bldP spid="22" grpId="0" animBg="1"/>
      <p:bldP spid="23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48" name="Group 47"/>
          <p:cNvGrpSpPr/>
          <p:nvPr userDrawn="1"/>
        </p:nvGrpSpPr>
        <p:grpSpPr>
          <a:xfrm>
            <a:off x="9186199" y="3303099"/>
            <a:ext cx="2064368" cy="1640869"/>
            <a:chOff x="9186199" y="2684120"/>
            <a:chExt cx="2064368" cy="1640869"/>
          </a:xfrm>
        </p:grpSpPr>
        <p:sp>
          <p:nvSpPr>
            <p:cNvPr id="27" name="Freeform: Shape 26"/>
            <p:cNvSpPr/>
            <p:nvPr userDrawn="1"/>
          </p:nvSpPr>
          <p:spPr>
            <a:xfrm>
              <a:off x="9186199" y="2684120"/>
              <a:ext cx="2064368" cy="1640869"/>
            </a:xfrm>
            <a:custGeom>
              <a:avLst/>
              <a:gdLst>
                <a:gd name="connsiteX0" fmla="*/ 0 w 2408609"/>
                <a:gd name="connsiteY0" fmla="*/ 0 h 1914490"/>
                <a:gd name="connsiteX1" fmla="*/ 98444 w 2408609"/>
                <a:gd name="connsiteY1" fmla="*/ 2489 h 1914490"/>
                <a:gd name="connsiteX2" fmla="*/ 2330455 w 2408609"/>
                <a:gd name="connsiteY2" fmla="*/ 1264026 h 1914490"/>
                <a:gd name="connsiteX3" fmla="*/ 2408609 w 2408609"/>
                <a:gd name="connsiteY3" fmla="*/ 1392672 h 1914490"/>
                <a:gd name="connsiteX4" fmla="*/ 1504793 w 2408609"/>
                <a:gd name="connsiteY4" fmla="*/ 1914490 h 1914490"/>
                <a:gd name="connsiteX5" fmla="*/ 1464388 w 2408609"/>
                <a:gd name="connsiteY5" fmla="*/ 1847982 h 1914490"/>
                <a:gd name="connsiteX6" fmla="*/ 137396 w 2408609"/>
                <a:gd name="connsiteY6" fmla="*/ 1052618 h 1914490"/>
                <a:gd name="connsiteX7" fmla="*/ 0 w 2408609"/>
                <a:gd name="connsiteY7" fmla="*/ 1045680 h 1914490"/>
                <a:gd name="connsiteX8" fmla="*/ 0 w 2408609"/>
                <a:gd name="connsiteY8" fmla="*/ 0 h 191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08609" h="1914490">
                  <a:moveTo>
                    <a:pt x="0" y="0"/>
                  </a:moveTo>
                  <a:lnTo>
                    <a:pt x="98444" y="2489"/>
                  </a:lnTo>
                  <a:cubicBezTo>
                    <a:pt x="1027802" y="49599"/>
                    <a:pt x="1840516" y="538821"/>
                    <a:pt x="2330455" y="1264026"/>
                  </a:cubicBezTo>
                  <a:lnTo>
                    <a:pt x="2408609" y="1392672"/>
                  </a:lnTo>
                  <a:lnTo>
                    <a:pt x="1504793" y="1914490"/>
                  </a:lnTo>
                  <a:lnTo>
                    <a:pt x="1464388" y="1847982"/>
                  </a:lnTo>
                  <a:cubicBezTo>
                    <a:pt x="1169159" y="1410986"/>
                    <a:pt x="689669" y="1108705"/>
                    <a:pt x="137396" y="1052618"/>
                  </a:cubicBezTo>
                  <a:lnTo>
                    <a:pt x="0" y="1045680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42" name="TextBox 41"/>
            <p:cNvSpPr txBox="1"/>
            <p:nvPr userDrawn="1"/>
          </p:nvSpPr>
          <p:spPr>
            <a:xfrm>
              <a:off x="9772054" y="3068065"/>
              <a:ext cx="70403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3600" i="1" dirty="0">
                  <a:solidFill>
                    <a:schemeClr val="bg1"/>
                  </a:solidFill>
                </a:rPr>
                <a:t>01</a:t>
              </a:r>
              <a:endParaRPr kumimoji="1" lang="ja-JP" altLang="en-US" sz="3600" i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9" name="Group 48"/>
          <p:cNvGrpSpPr/>
          <p:nvPr userDrawn="1"/>
        </p:nvGrpSpPr>
        <p:grpSpPr>
          <a:xfrm>
            <a:off x="10519742" y="4568879"/>
            <a:ext cx="1083911" cy="2385613"/>
            <a:chOff x="10519742" y="3949900"/>
            <a:chExt cx="1083911" cy="2385613"/>
          </a:xfrm>
        </p:grpSpPr>
        <p:sp>
          <p:nvSpPr>
            <p:cNvPr id="22" name="Freeform: Shape 21"/>
            <p:cNvSpPr/>
            <p:nvPr userDrawn="1"/>
          </p:nvSpPr>
          <p:spPr>
            <a:xfrm>
              <a:off x="10519742" y="3949900"/>
              <a:ext cx="1083911" cy="2385613"/>
            </a:xfrm>
            <a:custGeom>
              <a:avLst/>
              <a:gdLst>
                <a:gd name="connsiteX0" fmla="*/ 903834 w 1264657"/>
                <a:gd name="connsiteY0" fmla="*/ 0 h 2783422"/>
                <a:gd name="connsiteX1" fmla="*/ 918287 w 1264657"/>
                <a:gd name="connsiteY1" fmla="*/ 23790 h 2783422"/>
                <a:gd name="connsiteX2" fmla="*/ 1264657 w 1264657"/>
                <a:gd name="connsiteY2" fmla="*/ 1391711 h 2783422"/>
                <a:gd name="connsiteX3" fmla="*/ 918287 w 1264657"/>
                <a:gd name="connsiteY3" fmla="*/ 2759632 h 2783422"/>
                <a:gd name="connsiteX4" fmla="*/ 903835 w 1264657"/>
                <a:gd name="connsiteY4" fmla="*/ 2783422 h 2783422"/>
                <a:gd name="connsiteX5" fmla="*/ 1 w 1264657"/>
                <a:gd name="connsiteY5" fmla="*/ 2261593 h 2783422"/>
                <a:gd name="connsiteX6" fmla="*/ 76770 w 1264657"/>
                <a:gd name="connsiteY6" fmla="*/ 2102227 h 2783422"/>
                <a:gd name="connsiteX7" fmla="*/ 220217 w 1264657"/>
                <a:gd name="connsiteY7" fmla="*/ 1391711 h 2783422"/>
                <a:gd name="connsiteX8" fmla="*/ 76770 w 1264657"/>
                <a:gd name="connsiteY8" fmla="*/ 681195 h 2783422"/>
                <a:gd name="connsiteX9" fmla="*/ 0 w 1264657"/>
                <a:gd name="connsiteY9" fmla="*/ 521829 h 2783422"/>
                <a:gd name="connsiteX10" fmla="*/ 903834 w 1264657"/>
                <a:gd name="connsiteY10" fmla="*/ 0 h 2783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657" h="2783422">
                  <a:moveTo>
                    <a:pt x="903834" y="0"/>
                  </a:moveTo>
                  <a:lnTo>
                    <a:pt x="918287" y="23790"/>
                  </a:lnTo>
                  <a:cubicBezTo>
                    <a:pt x="1139183" y="430422"/>
                    <a:pt x="1264657" y="896414"/>
                    <a:pt x="1264657" y="1391711"/>
                  </a:cubicBezTo>
                  <a:cubicBezTo>
                    <a:pt x="1264657" y="1887009"/>
                    <a:pt x="1139183" y="2353000"/>
                    <a:pt x="918287" y="2759632"/>
                  </a:cubicBezTo>
                  <a:lnTo>
                    <a:pt x="903835" y="2783422"/>
                  </a:lnTo>
                  <a:lnTo>
                    <a:pt x="1" y="2261593"/>
                  </a:lnTo>
                  <a:lnTo>
                    <a:pt x="76770" y="2102227"/>
                  </a:lnTo>
                  <a:cubicBezTo>
                    <a:pt x="169139" y="1883843"/>
                    <a:pt x="220217" y="1643742"/>
                    <a:pt x="220217" y="1391711"/>
                  </a:cubicBezTo>
                  <a:cubicBezTo>
                    <a:pt x="220217" y="1139680"/>
                    <a:pt x="169139" y="899579"/>
                    <a:pt x="76770" y="681195"/>
                  </a:cubicBezTo>
                  <a:lnTo>
                    <a:pt x="0" y="521829"/>
                  </a:lnTo>
                  <a:lnTo>
                    <a:pt x="90383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43" name="TextBox 42"/>
            <p:cNvSpPr txBox="1"/>
            <p:nvPr userDrawn="1"/>
          </p:nvSpPr>
          <p:spPr>
            <a:xfrm>
              <a:off x="10791080" y="4819540"/>
              <a:ext cx="69121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3600" i="1" dirty="0">
                  <a:solidFill>
                    <a:schemeClr val="bg1"/>
                  </a:solidFill>
                </a:rPr>
                <a:t>02</a:t>
              </a:r>
              <a:endParaRPr kumimoji="1" lang="ja-JP" altLang="en-US" sz="3600" i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0" name="Group 49"/>
          <p:cNvGrpSpPr/>
          <p:nvPr userDrawn="1"/>
        </p:nvGrpSpPr>
        <p:grpSpPr>
          <a:xfrm>
            <a:off x="9186199" y="6579402"/>
            <a:ext cx="2064368" cy="1640869"/>
            <a:chOff x="9186199" y="5960423"/>
            <a:chExt cx="2064368" cy="1640869"/>
          </a:xfrm>
        </p:grpSpPr>
        <p:sp>
          <p:nvSpPr>
            <p:cNvPr id="19" name="Freeform: Shape 18"/>
            <p:cNvSpPr/>
            <p:nvPr userDrawn="1"/>
          </p:nvSpPr>
          <p:spPr>
            <a:xfrm>
              <a:off x="9186199" y="5960423"/>
              <a:ext cx="2064368" cy="1640869"/>
            </a:xfrm>
            <a:custGeom>
              <a:avLst/>
              <a:gdLst>
                <a:gd name="connsiteX0" fmla="*/ 1504793 w 2408609"/>
                <a:gd name="connsiteY0" fmla="*/ 0 h 1914490"/>
                <a:gd name="connsiteX1" fmla="*/ 2408609 w 2408609"/>
                <a:gd name="connsiteY1" fmla="*/ 521818 h 1914490"/>
                <a:gd name="connsiteX2" fmla="*/ 2330455 w 2408609"/>
                <a:gd name="connsiteY2" fmla="*/ 650464 h 1914490"/>
                <a:gd name="connsiteX3" fmla="*/ 98444 w 2408609"/>
                <a:gd name="connsiteY3" fmla="*/ 1912001 h 1914490"/>
                <a:gd name="connsiteX4" fmla="*/ 0 w 2408609"/>
                <a:gd name="connsiteY4" fmla="*/ 1914490 h 1914490"/>
                <a:gd name="connsiteX5" fmla="*/ 0 w 2408609"/>
                <a:gd name="connsiteY5" fmla="*/ 868810 h 1914490"/>
                <a:gd name="connsiteX6" fmla="*/ 137396 w 2408609"/>
                <a:gd name="connsiteY6" fmla="*/ 861872 h 1914490"/>
                <a:gd name="connsiteX7" fmla="*/ 1464388 w 2408609"/>
                <a:gd name="connsiteY7" fmla="*/ 66508 h 1914490"/>
                <a:gd name="connsiteX8" fmla="*/ 1504793 w 2408609"/>
                <a:gd name="connsiteY8" fmla="*/ 0 h 191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08609" h="1914490">
                  <a:moveTo>
                    <a:pt x="1504793" y="0"/>
                  </a:moveTo>
                  <a:lnTo>
                    <a:pt x="2408609" y="521818"/>
                  </a:lnTo>
                  <a:lnTo>
                    <a:pt x="2330455" y="650464"/>
                  </a:lnTo>
                  <a:cubicBezTo>
                    <a:pt x="1840516" y="1375669"/>
                    <a:pt x="1027802" y="1864892"/>
                    <a:pt x="98444" y="1912001"/>
                  </a:cubicBezTo>
                  <a:lnTo>
                    <a:pt x="0" y="1914490"/>
                  </a:lnTo>
                  <a:lnTo>
                    <a:pt x="0" y="868810"/>
                  </a:lnTo>
                  <a:lnTo>
                    <a:pt x="137396" y="861872"/>
                  </a:lnTo>
                  <a:cubicBezTo>
                    <a:pt x="689669" y="805786"/>
                    <a:pt x="1169159" y="503504"/>
                    <a:pt x="1464388" y="66508"/>
                  </a:cubicBezTo>
                  <a:lnTo>
                    <a:pt x="150479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44" name="TextBox 43"/>
            <p:cNvSpPr txBox="1"/>
            <p:nvPr userDrawn="1"/>
          </p:nvSpPr>
          <p:spPr>
            <a:xfrm>
              <a:off x="9778466" y="6520721"/>
              <a:ext cx="69121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3600" i="1" dirty="0">
                  <a:solidFill>
                    <a:schemeClr val="bg1"/>
                  </a:solidFill>
                </a:rPr>
                <a:t>03</a:t>
              </a:r>
              <a:endParaRPr kumimoji="1" lang="ja-JP" altLang="en-US" sz="3600" i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1" name="Group 50"/>
          <p:cNvGrpSpPr/>
          <p:nvPr userDrawn="1"/>
        </p:nvGrpSpPr>
        <p:grpSpPr>
          <a:xfrm>
            <a:off x="7037432" y="6579402"/>
            <a:ext cx="2064368" cy="1640869"/>
            <a:chOff x="7037432" y="5960423"/>
            <a:chExt cx="2064368" cy="1640869"/>
          </a:xfrm>
        </p:grpSpPr>
        <p:sp>
          <p:nvSpPr>
            <p:cNvPr id="20" name="Freeform: Shape 19"/>
            <p:cNvSpPr/>
            <p:nvPr userDrawn="1"/>
          </p:nvSpPr>
          <p:spPr>
            <a:xfrm>
              <a:off x="7037432" y="5960423"/>
              <a:ext cx="2064368" cy="1640869"/>
            </a:xfrm>
            <a:custGeom>
              <a:avLst/>
              <a:gdLst>
                <a:gd name="connsiteX0" fmla="*/ 903815 w 2408609"/>
                <a:gd name="connsiteY0" fmla="*/ 0 h 1914490"/>
                <a:gd name="connsiteX1" fmla="*/ 944220 w 2408609"/>
                <a:gd name="connsiteY1" fmla="*/ 66508 h 1914490"/>
                <a:gd name="connsiteX2" fmla="*/ 2271212 w 2408609"/>
                <a:gd name="connsiteY2" fmla="*/ 861872 h 1914490"/>
                <a:gd name="connsiteX3" fmla="*/ 2408609 w 2408609"/>
                <a:gd name="connsiteY3" fmla="*/ 868810 h 1914490"/>
                <a:gd name="connsiteX4" fmla="*/ 2408609 w 2408609"/>
                <a:gd name="connsiteY4" fmla="*/ 1914490 h 1914490"/>
                <a:gd name="connsiteX5" fmla="*/ 2310166 w 2408609"/>
                <a:gd name="connsiteY5" fmla="*/ 1912001 h 1914490"/>
                <a:gd name="connsiteX6" fmla="*/ 78155 w 2408609"/>
                <a:gd name="connsiteY6" fmla="*/ 650464 h 1914490"/>
                <a:gd name="connsiteX7" fmla="*/ 0 w 2408609"/>
                <a:gd name="connsiteY7" fmla="*/ 521817 h 1914490"/>
                <a:gd name="connsiteX8" fmla="*/ 903815 w 2408609"/>
                <a:gd name="connsiteY8" fmla="*/ 0 h 191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08609" h="1914490">
                  <a:moveTo>
                    <a:pt x="903815" y="0"/>
                  </a:moveTo>
                  <a:lnTo>
                    <a:pt x="944220" y="66508"/>
                  </a:lnTo>
                  <a:cubicBezTo>
                    <a:pt x="1239449" y="503504"/>
                    <a:pt x="1718939" y="805786"/>
                    <a:pt x="2271212" y="861872"/>
                  </a:cubicBezTo>
                  <a:lnTo>
                    <a:pt x="2408609" y="868810"/>
                  </a:lnTo>
                  <a:lnTo>
                    <a:pt x="2408609" y="1914490"/>
                  </a:lnTo>
                  <a:lnTo>
                    <a:pt x="2310166" y="1912001"/>
                  </a:lnTo>
                  <a:cubicBezTo>
                    <a:pt x="1380808" y="1864892"/>
                    <a:pt x="568095" y="1375669"/>
                    <a:pt x="78155" y="650464"/>
                  </a:cubicBezTo>
                  <a:lnTo>
                    <a:pt x="0" y="521817"/>
                  </a:lnTo>
                  <a:lnTo>
                    <a:pt x="903815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45" name="TextBox 44"/>
            <p:cNvSpPr txBox="1"/>
            <p:nvPr userDrawn="1"/>
          </p:nvSpPr>
          <p:spPr>
            <a:xfrm>
              <a:off x="7757747" y="6520721"/>
              <a:ext cx="69121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3600" i="1" dirty="0">
                  <a:solidFill>
                    <a:schemeClr val="bg1"/>
                  </a:solidFill>
                </a:rPr>
                <a:t>04</a:t>
              </a:r>
              <a:endParaRPr kumimoji="1" lang="ja-JP" altLang="en-US" sz="3600" i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2" name="Group 51"/>
          <p:cNvGrpSpPr/>
          <p:nvPr userDrawn="1"/>
        </p:nvGrpSpPr>
        <p:grpSpPr>
          <a:xfrm>
            <a:off x="6684347" y="4568880"/>
            <a:ext cx="1083909" cy="2385611"/>
            <a:chOff x="6684347" y="3949901"/>
            <a:chExt cx="1083909" cy="2385611"/>
          </a:xfrm>
        </p:grpSpPr>
        <p:sp>
          <p:nvSpPr>
            <p:cNvPr id="21" name="Freeform: Shape 20"/>
            <p:cNvSpPr/>
            <p:nvPr userDrawn="1"/>
          </p:nvSpPr>
          <p:spPr>
            <a:xfrm>
              <a:off x="6684347" y="3949901"/>
              <a:ext cx="1083909" cy="2385611"/>
            </a:xfrm>
            <a:custGeom>
              <a:avLst/>
              <a:gdLst>
                <a:gd name="connsiteX0" fmla="*/ 360823 w 1264655"/>
                <a:gd name="connsiteY0" fmla="*/ 0 h 2783420"/>
                <a:gd name="connsiteX1" fmla="*/ 1264655 w 1264655"/>
                <a:gd name="connsiteY1" fmla="*/ 521828 h 2783420"/>
                <a:gd name="connsiteX2" fmla="*/ 1187885 w 1264655"/>
                <a:gd name="connsiteY2" fmla="*/ 681194 h 2783420"/>
                <a:gd name="connsiteX3" fmla="*/ 1044438 w 1264655"/>
                <a:gd name="connsiteY3" fmla="*/ 1391710 h 2783420"/>
                <a:gd name="connsiteX4" fmla="*/ 1187885 w 1264655"/>
                <a:gd name="connsiteY4" fmla="*/ 2102226 h 2783420"/>
                <a:gd name="connsiteX5" fmla="*/ 1264655 w 1264655"/>
                <a:gd name="connsiteY5" fmla="*/ 2261592 h 2783420"/>
                <a:gd name="connsiteX6" fmla="*/ 360822 w 1264655"/>
                <a:gd name="connsiteY6" fmla="*/ 2783420 h 2783420"/>
                <a:gd name="connsiteX7" fmla="*/ 346370 w 1264655"/>
                <a:gd name="connsiteY7" fmla="*/ 2759631 h 2783420"/>
                <a:gd name="connsiteX8" fmla="*/ 0 w 1264655"/>
                <a:gd name="connsiteY8" fmla="*/ 1391710 h 2783420"/>
                <a:gd name="connsiteX9" fmla="*/ 346370 w 1264655"/>
                <a:gd name="connsiteY9" fmla="*/ 23789 h 2783420"/>
                <a:gd name="connsiteX10" fmla="*/ 360823 w 1264655"/>
                <a:gd name="connsiteY10" fmla="*/ 0 h 2783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655" h="2783420">
                  <a:moveTo>
                    <a:pt x="360823" y="0"/>
                  </a:moveTo>
                  <a:lnTo>
                    <a:pt x="1264655" y="521828"/>
                  </a:lnTo>
                  <a:lnTo>
                    <a:pt x="1187885" y="681194"/>
                  </a:lnTo>
                  <a:cubicBezTo>
                    <a:pt x="1095516" y="899578"/>
                    <a:pt x="1044438" y="1139679"/>
                    <a:pt x="1044438" y="1391710"/>
                  </a:cubicBezTo>
                  <a:cubicBezTo>
                    <a:pt x="1044438" y="1643741"/>
                    <a:pt x="1095516" y="1883842"/>
                    <a:pt x="1187885" y="2102226"/>
                  </a:cubicBezTo>
                  <a:lnTo>
                    <a:pt x="1264655" y="2261592"/>
                  </a:lnTo>
                  <a:lnTo>
                    <a:pt x="360822" y="2783420"/>
                  </a:lnTo>
                  <a:lnTo>
                    <a:pt x="346370" y="2759631"/>
                  </a:lnTo>
                  <a:cubicBezTo>
                    <a:pt x="125475" y="2352999"/>
                    <a:pt x="0" y="1887008"/>
                    <a:pt x="0" y="1391710"/>
                  </a:cubicBezTo>
                  <a:cubicBezTo>
                    <a:pt x="0" y="896413"/>
                    <a:pt x="125475" y="430421"/>
                    <a:pt x="346370" y="23789"/>
                  </a:cubicBezTo>
                  <a:lnTo>
                    <a:pt x="36082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46" name="TextBox 45"/>
            <p:cNvSpPr txBox="1"/>
            <p:nvPr userDrawn="1"/>
          </p:nvSpPr>
          <p:spPr>
            <a:xfrm>
              <a:off x="6804493" y="4819540"/>
              <a:ext cx="69121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3600" i="1" dirty="0">
                  <a:solidFill>
                    <a:schemeClr val="bg1"/>
                  </a:solidFill>
                </a:rPr>
                <a:t>04</a:t>
              </a:r>
              <a:endParaRPr kumimoji="1" lang="ja-JP" altLang="en-US" sz="3600" i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3" name="Group 52"/>
          <p:cNvGrpSpPr/>
          <p:nvPr userDrawn="1"/>
        </p:nvGrpSpPr>
        <p:grpSpPr>
          <a:xfrm>
            <a:off x="7037433" y="3303099"/>
            <a:ext cx="2064366" cy="1640869"/>
            <a:chOff x="7037433" y="2684120"/>
            <a:chExt cx="2064366" cy="1640869"/>
          </a:xfrm>
        </p:grpSpPr>
        <p:sp>
          <p:nvSpPr>
            <p:cNvPr id="26" name="Freeform: Shape 25"/>
            <p:cNvSpPr/>
            <p:nvPr userDrawn="1"/>
          </p:nvSpPr>
          <p:spPr>
            <a:xfrm>
              <a:off x="7037433" y="2684120"/>
              <a:ext cx="2064366" cy="1640869"/>
            </a:xfrm>
            <a:custGeom>
              <a:avLst/>
              <a:gdLst>
                <a:gd name="connsiteX0" fmla="*/ 2408607 w 2408607"/>
                <a:gd name="connsiteY0" fmla="*/ 0 h 1914490"/>
                <a:gd name="connsiteX1" fmla="*/ 2408607 w 2408607"/>
                <a:gd name="connsiteY1" fmla="*/ 1045680 h 1914490"/>
                <a:gd name="connsiteX2" fmla="*/ 2271211 w 2408607"/>
                <a:gd name="connsiteY2" fmla="*/ 1052618 h 1914490"/>
                <a:gd name="connsiteX3" fmla="*/ 944219 w 2408607"/>
                <a:gd name="connsiteY3" fmla="*/ 1847982 h 1914490"/>
                <a:gd name="connsiteX4" fmla="*/ 903814 w 2408607"/>
                <a:gd name="connsiteY4" fmla="*/ 1914490 h 1914490"/>
                <a:gd name="connsiteX5" fmla="*/ 0 w 2408607"/>
                <a:gd name="connsiteY5" fmla="*/ 1392673 h 1914490"/>
                <a:gd name="connsiteX6" fmla="*/ 78154 w 2408607"/>
                <a:gd name="connsiteY6" fmla="*/ 1264026 h 1914490"/>
                <a:gd name="connsiteX7" fmla="*/ 2310165 w 2408607"/>
                <a:gd name="connsiteY7" fmla="*/ 2489 h 1914490"/>
                <a:gd name="connsiteX8" fmla="*/ 2408607 w 2408607"/>
                <a:gd name="connsiteY8" fmla="*/ 0 h 191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08607" h="1914490">
                  <a:moveTo>
                    <a:pt x="2408607" y="0"/>
                  </a:moveTo>
                  <a:lnTo>
                    <a:pt x="2408607" y="1045680"/>
                  </a:lnTo>
                  <a:lnTo>
                    <a:pt x="2271211" y="1052618"/>
                  </a:lnTo>
                  <a:cubicBezTo>
                    <a:pt x="1718938" y="1108705"/>
                    <a:pt x="1239448" y="1410986"/>
                    <a:pt x="944219" y="1847982"/>
                  </a:cubicBezTo>
                  <a:lnTo>
                    <a:pt x="903814" y="1914490"/>
                  </a:lnTo>
                  <a:lnTo>
                    <a:pt x="0" y="1392673"/>
                  </a:lnTo>
                  <a:lnTo>
                    <a:pt x="78154" y="1264026"/>
                  </a:lnTo>
                  <a:cubicBezTo>
                    <a:pt x="568094" y="538821"/>
                    <a:pt x="1380807" y="49599"/>
                    <a:pt x="2310165" y="2489"/>
                  </a:cubicBezTo>
                  <a:lnTo>
                    <a:pt x="240860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47" name="TextBox 46"/>
            <p:cNvSpPr txBox="1"/>
            <p:nvPr userDrawn="1"/>
          </p:nvSpPr>
          <p:spPr>
            <a:xfrm>
              <a:off x="7751335" y="3068065"/>
              <a:ext cx="70403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3600" i="1" dirty="0">
                  <a:solidFill>
                    <a:schemeClr val="bg1"/>
                  </a:solidFill>
                </a:rPr>
                <a:t>06</a:t>
              </a:r>
              <a:endParaRPr kumimoji="1" lang="ja-JP" altLang="en-US" sz="3600" i="1" dirty="0">
                <a:solidFill>
                  <a:schemeClr val="bg1"/>
                </a:solidFill>
              </a:endParaRPr>
            </a:p>
          </p:txBody>
        </p:sp>
      </p:grpSp>
      <p:sp>
        <p:nvSpPr>
          <p:cNvPr id="54" name="タイトル 1"/>
          <p:cNvSpPr>
            <a:spLocks noGrp="1"/>
          </p:cNvSpPr>
          <p:nvPr>
            <p:ph type="title" hasCustomPrompt="1"/>
          </p:nvPr>
        </p:nvSpPr>
        <p:spPr>
          <a:xfrm>
            <a:off x="775021" y="531190"/>
            <a:ext cx="16737958" cy="1612865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defRPr sz="9600" baseline="0">
                <a:latin typeface="Roboto Bold" pitchFamily="2" charset="0"/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57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11422743" y="2851569"/>
            <a:ext cx="5345946" cy="537027"/>
          </a:xfrm>
        </p:spPr>
        <p:txBody>
          <a:bodyPr numCol="1" spcCol="360000"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2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58" name="テキスト プレースホルダー 5"/>
          <p:cNvSpPr>
            <a:spLocks noGrp="1"/>
          </p:cNvSpPr>
          <p:nvPr>
            <p:ph type="body" sz="quarter" idx="19" hasCustomPrompt="1"/>
          </p:nvPr>
        </p:nvSpPr>
        <p:spPr>
          <a:xfrm>
            <a:off x="11422743" y="3374089"/>
            <a:ext cx="5345946" cy="884147"/>
          </a:xfrm>
        </p:spPr>
        <p:txBody>
          <a:bodyPr numCol="1" spcCol="360000" anchor="t"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9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12067513" y="5185701"/>
            <a:ext cx="5345946" cy="537027"/>
          </a:xfrm>
        </p:spPr>
        <p:txBody>
          <a:bodyPr numCol="1" spcCol="360000"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2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60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12067513" y="5708221"/>
            <a:ext cx="5345946" cy="884147"/>
          </a:xfrm>
        </p:spPr>
        <p:txBody>
          <a:bodyPr numCol="1" spcCol="360000" anchor="t"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1" name="テキスト プレースホルダー 5"/>
          <p:cNvSpPr>
            <a:spLocks noGrp="1"/>
          </p:cNvSpPr>
          <p:nvPr>
            <p:ph type="body" sz="quarter" idx="22" hasCustomPrompt="1"/>
          </p:nvPr>
        </p:nvSpPr>
        <p:spPr>
          <a:xfrm>
            <a:off x="11422743" y="7519833"/>
            <a:ext cx="5345946" cy="537027"/>
          </a:xfrm>
        </p:spPr>
        <p:txBody>
          <a:bodyPr numCol="1" spcCol="360000"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2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62" name="テキスト プレースホルダー 5"/>
          <p:cNvSpPr>
            <a:spLocks noGrp="1"/>
          </p:cNvSpPr>
          <p:nvPr>
            <p:ph type="body" sz="quarter" idx="23" hasCustomPrompt="1"/>
          </p:nvPr>
        </p:nvSpPr>
        <p:spPr>
          <a:xfrm>
            <a:off x="11422743" y="8042353"/>
            <a:ext cx="5345946" cy="884147"/>
          </a:xfrm>
        </p:spPr>
        <p:txBody>
          <a:bodyPr numCol="1" spcCol="360000" anchor="t"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3" name="テキスト プレースホルダー 5"/>
          <p:cNvSpPr>
            <a:spLocks noGrp="1"/>
          </p:cNvSpPr>
          <p:nvPr>
            <p:ph type="body" sz="quarter" idx="24" hasCustomPrompt="1"/>
          </p:nvPr>
        </p:nvSpPr>
        <p:spPr>
          <a:xfrm>
            <a:off x="1457318" y="2866076"/>
            <a:ext cx="5345946" cy="537027"/>
          </a:xfrm>
        </p:spPr>
        <p:txBody>
          <a:bodyPr numCol="1" spcCol="360000" anchor="b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2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64" name="テキスト プレースホルダー 5"/>
          <p:cNvSpPr>
            <a:spLocks noGrp="1"/>
          </p:cNvSpPr>
          <p:nvPr>
            <p:ph type="body" sz="quarter" idx="25" hasCustomPrompt="1"/>
          </p:nvPr>
        </p:nvSpPr>
        <p:spPr>
          <a:xfrm>
            <a:off x="1457318" y="3388596"/>
            <a:ext cx="5345946" cy="884147"/>
          </a:xfrm>
        </p:spPr>
        <p:txBody>
          <a:bodyPr numCol="1" spcCol="360000" anchor="t">
            <a:normAutofit/>
          </a:bodyPr>
          <a:lstStyle>
            <a:lvl1pPr marL="0" indent="0" algn="r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5" name="テキスト プレースホルダー 5"/>
          <p:cNvSpPr>
            <a:spLocks noGrp="1"/>
          </p:cNvSpPr>
          <p:nvPr>
            <p:ph type="body" sz="quarter" idx="26" hasCustomPrompt="1"/>
          </p:nvPr>
        </p:nvSpPr>
        <p:spPr>
          <a:xfrm>
            <a:off x="797209" y="5200208"/>
            <a:ext cx="5345946" cy="537027"/>
          </a:xfrm>
        </p:spPr>
        <p:txBody>
          <a:bodyPr numCol="1" spcCol="360000" anchor="b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2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66" name="テキスト プレースホルダー 5"/>
          <p:cNvSpPr>
            <a:spLocks noGrp="1"/>
          </p:cNvSpPr>
          <p:nvPr>
            <p:ph type="body" sz="quarter" idx="27" hasCustomPrompt="1"/>
          </p:nvPr>
        </p:nvSpPr>
        <p:spPr>
          <a:xfrm>
            <a:off x="797209" y="5722728"/>
            <a:ext cx="5345946" cy="884147"/>
          </a:xfrm>
        </p:spPr>
        <p:txBody>
          <a:bodyPr numCol="1" spcCol="360000" anchor="t">
            <a:normAutofit/>
          </a:bodyPr>
          <a:lstStyle>
            <a:lvl1pPr marL="0" indent="0" algn="r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7" name="テキスト プレースホルダー 5"/>
          <p:cNvSpPr>
            <a:spLocks noGrp="1"/>
          </p:cNvSpPr>
          <p:nvPr>
            <p:ph type="body" sz="quarter" idx="28" hasCustomPrompt="1"/>
          </p:nvPr>
        </p:nvSpPr>
        <p:spPr>
          <a:xfrm>
            <a:off x="1457318" y="7534340"/>
            <a:ext cx="5345946" cy="537027"/>
          </a:xfrm>
        </p:spPr>
        <p:txBody>
          <a:bodyPr numCol="1" spcCol="360000" anchor="b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2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68" name="テキスト プレースホルダー 5"/>
          <p:cNvSpPr>
            <a:spLocks noGrp="1"/>
          </p:cNvSpPr>
          <p:nvPr>
            <p:ph type="body" sz="quarter" idx="29" hasCustomPrompt="1"/>
          </p:nvPr>
        </p:nvSpPr>
        <p:spPr>
          <a:xfrm>
            <a:off x="1457318" y="8056860"/>
            <a:ext cx="5345946" cy="884147"/>
          </a:xfrm>
        </p:spPr>
        <p:txBody>
          <a:bodyPr numCol="1" spcCol="360000" anchor="t">
            <a:normAutofit/>
          </a:bodyPr>
          <a:lstStyle>
            <a:lvl1pPr marL="0" indent="0" algn="r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70" name="Straight Connector 69"/>
          <p:cNvCxnSpPr>
            <a:stCxn id="42" idx="0"/>
            <a:endCxn id="57" idx="1"/>
          </p:cNvCxnSpPr>
          <p:nvPr userDrawn="1"/>
        </p:nvCxnSpPr>
        <p:spPr>
          <a:xfrm rot="5400000" flipH="1" flipV="1">
            <a:off x="10489928" y="2754230"/>
            <a:ext cx="566961" cy="129866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69"/>
          <p:cNvCxnSpPr>
            <a:stCxn id="43" idx="3"/>
            <a:endCxn id="59" idx="1"/>
          </p:cNvCxnSpPr>
          <p:nvPr userDrawn="1"/>
        </p:nvCxnSpPr>
        <p:spPr>
          <a:xfrm flipV="1">
            <a:off x="11482295" y="5454215"/>
            <a:ext cx="585218" cy="307470"/>
          </a:xfrm>
          <a:prstGeom prst="bentConnector3">
            <a:avLst>
              <a:gd name="adj1" fmla="val 50000"/>
            </a:avLst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69"/>
          <p:cNvCxnSpPr>
            <a:endCxn id="61" idx="1"/>
          </p:cNvCxnSpPr>
          <p:nvPr userDrawn="1"/>
        </p:nvCxnSpPr>
        <p:spPr>
          <a:xfrm flipV="1">
            <a:off x="10124075" y="7788347"/>
            <a:ext cx="1298668" cy="1"/>
          </a:xfrm>
          <a:prstGeom prst="bentConnector3">
            <a:avLst>
              <a:gd name="adj1" fmla="val 50000"/>
            </a:avLst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69"/>
          <p:cNvCxnSpPr>
            <a:stCxn id="63" idx="3"/>
            <a:endCxn id="47" idx="0"/>
          </p:cNvCxnSpPr>
          <p:nvPr userDrawn="1"/>
        </p:nvCxnSpPr>
        <p:spPr>
          <a:xfrm>
            <a:off x="6803264" y="3134590"/>
            <a:ext cx="1300091" cy="552454"/>
          </a:xfrm>
          <a:prstGeom prst="bentConnector2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69"/>
          <p:cNvCxnSpPr>
            <a:stCxn id="67" idx="3"/>
          </p:cNvCxnSpPr>
          <p:nvPr userDrawn="1"/>
        </p:nvCxnSpPr>
        <p:spPr>
          <a:xfrm flipV="1">
            <a:off x="6803264" y="7786031"/>
            <a:ext cx="1300091" cy="16823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69"/>
          <p:cNvCxnSpPr>
            <a:stCxn id="65" idx="3"/>
            <a:endCxn id="46" idx="1"/>
          </p:cNvCxnSpPr>
          <p:nvPr userDrawn="1"/>
        </p:nvCxnSpPr>
        <p:spPr>
          <a:xfrm>
            <a:off x="6143155" y="5468722"/>
            <a:ext cx="661338" cy="292963"/>
          </a:xfrm>
          <a:prstGeom prst="bentConnector3">
            <a:avLst>
              <a:gd name="adj1" fmla="val 50000"/>
            </a:avLst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8273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975"/>
                            </p:stCondLst>
                            <p:childTnLst>
                              <p:par>
                                <p:cTn id="10" presetID="2" presetClass="entr" presetSubtype="12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" presetClass="entr" presetSubtype="9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7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" presetClass="entr" presetSubtype="3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7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7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7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7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7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7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7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7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7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7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7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" presetClass="entr" presetSubtype="6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7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7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7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7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7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7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725"/>
                            </p:stCondLst>
                            <p:childTnLst>
                              <p:par>
                                <p:cTn id="7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2225"/>
                            </p:stCondLst>
                            <p:childTnLst>
                              <p:par>
                                <p:cTn id="7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2725"/>
                            </p:stCondLst>
                            <p:childTnLst>
                              <p:par>
                                <p:cTn id="8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3225"/>
                            </p:stCondLst>
                            <p:childTnLst>
                              <p:par>
                                <p:cTn id="8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3725"/>
                            </p:stCondLst>
                            <p:childTnLst>
                              <p:par>
                                <p:cTn id="88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4225"/>
                            </p:stCondLst>
                            <p:childTnLst>
                              <p:par>
                                <p:cTn id="9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4725"/>
                            </p:stCondLst>
                            <p:childTnLst>
                              <p:par>
                                <p:cTn id="9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5225"/>
                            </p:stCondLst>
                            <p:childTnLst>
                              <p:par>
                                <p:cTn id="101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5725"/>
                            </p:stCondLst>
                            <p:childTnLst>
                              <p:par>
                                <p:cTn id="10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6225"/>
                            </p:stCondLst>
                            <p:childTnLst>
                              <p:par>
                                <p:cTn id="11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2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6725"/>
                            </p:stCondLst>
                            <p:childTnLst>
                              <p:par>
                                <p:cTn id="114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7225"/>
                            </p:stCondLst>
                            <p:childTnLst>
                              <p:par>
                                <p:cTn id="11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1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7725"/>
                            </p:stCondLst>
                            <p:childTnLst>
                              <p:par>
                                <p:cTn id="12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5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8225"/>
                            </p:stCondLst>
                            <p:childTnLst>
                              <p:par>
                                <p:cTn id="127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8725"/>
                            </p:stCondLst>
                            <p:childTnLst>
                              <p:par>
                                <p:cTn id="13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4" dur="500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9225"/>
                            </p:stCondLst>
                            <p:childTnLst>
                              <p:par>
                                <p:cTn id="13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8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9725"/>
                            </p:stCondLst>
                            <p:childTnLst>
                              <p:par>
                                <p:cTn id="140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2" dur="500" fill="hold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3" dur="500" fill="hold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10225"/>
                            </p:stCondLst>
                            <p:childTnLst>
                              <p:par>
                                <p:cTn id="14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7" dur="5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57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1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2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3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4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6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5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6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6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7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8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6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26" name="Group 25"/>
          <p:cNvGrpSpPr/>
          <p:nvPr userDrawn="1"/>
        </p:nvGrpSpPr>
        <p:grpSpPr>
          <a:xfrm>
            <a:off x="9174414" y="3239873"/>
            <a:ext cx="2492554" cy="2704071"/>
            <a:chOff x="9261873" y="2748729"/>
            <a:chExt cx="2492554" cy="2704071"/>
          </a:xfrm>
        </p:grpSpPr>
        <p:sp>
          <p:nvSpPr>
            <p:cNvPr id="18" name="Freeform: Shape 17"/>
            <p:cNvSpPr/>
            <p:nvPr userDrawn="1"/>
          </p:nvSpPr>
          <p:spPr>
            <a:xfrm rot="5400000">
              <a:off x="9156114" y="2854488"/>
              <a:ext cx="2704071" cy="2492554"/>
            </a:xfrm>
            <a:custGeom>
              <a:avLst/>
              <a:gdLst>
                <a:gd name="connsiteX0" fmla="*/ 2503 w 2704071"/>
                <a:gd name="connsiteY0" fmla="*/ 2490052 h 2492554"/>
                <a:gd name="connsiteX1" fmla="*/ 13712 w 2704071"/>
                <a:gd name="connsiteY1" fmla="*/ 2253308 h 2492554"/>
                <a:gd name="connsiteX2" fmla="*/ 2241225 w 2704071"/>
                <a:gd name="connsiteY2" fmla="*/ 11610 h 2492554"/>
                <a:gd name="connsiteX3" fmla="*/ 2471163 w 2704071"/>
                <a:gd name="connsiteY3" fmla="*/ 0 h 2492554"/>
                <a:gd name="connsiteX4" fmla="*/ 2704071 w 2704071"/>
                <a:gd name="connsiteY4" fmla="*/ 232908 h 2492554"/>
                <a:gd name="connsiteX5" fmla="*/ 2471163 w 2704071"/>
                <a:gd name="connsiteY5" fmla="*/ 465816 h 2492554"/>
                <a:gd name="connsiteX6" fmla="*/ 2471163 w 2704071"/>
                <a:gd name="connsiteY6" fmla="*/ 463650 h 2492554"/>
                <a:gd name="connsiteX7" fmla="*/ 2288630 w 2704071"/>
                <a:gd name="connsiteY7" fmla="*/ 472868 h 2492554"/>
                <a:gd name="connsiteX8" fmla="*/ 466035 w 2704071"/>
                <a:gd name="connsiteY8" fmla="*/ 2492553 h 2492554"/>
                <a:gd name="connsiteX9" fmla="*/ 465815 w 2704071"/>
                <a:gd name="connsiteY9" fmla="*/ 2492553 h 2492554"/>
                <a:gd name="connsiteX10" fmla="*/ 232908 w 2704071"/>
                <a:gd name="connsiteY10" fmla="*/ 2259646 h 2492554"/>
                <a:gd name="connsiteX11" fmla="*/ 0 w 2704071"/>
                <a:gd name="connsiteY11" fmla="*/ 2492554 h 2492554"/>
                <a:gd name="connsiteX12" fmla="*/ 2503 w 2704071"/>
                <a:gd name="connsiteY12" fmla="*/ 2490052 h 2492554"/>
                <a:gd name="connsiteX13" fmla="*/ 2384 w 2704071"/>
                <a:gd name="connsiteY13" fmla="*/ 2492553 h 2492554"/>
                <a:gd name="connsiteX14" fmla="*/ 465815 w 2704071"/>
                <a:gd name="connsiteY14" fmla="*/ 2492553 h 2492554"/>
                <a:gd name="connsiteX15" fmla="*/ 465816 w 2704071"/>
                <a:gd name="connsiteY15" fmla="*/ 2492554 h 2492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704071" h="2492554">
                  <a:moveTo>
                    <a:pt x="2503" y="2490052"/>
                  </a:moveTo>
                  <a:lnTo>
                    <a:pt x="13712" y="2253308"/>
                  </a:lnTo>
                  <a:cubicBezTo>
                    <a:pt x="126128" y="1072233"/>
                    <a:pt x="1062297" y="131336"/>
                    <a:pt x="2241225" y="11610"/>
                  </a:cubicBezTo>
                  <a:lnTo>
                    <a:pt x="2471163" y="0"/>
                  </a:lnTo>
                  <a:lnTo>
                    <a:pt x="2704071" y="232908"/>
                  </a:lnTo>
                  <a:lnTo>
                    <a:pt x="2471163" y="465816"/>
                  </a:lnTo>
                  <a:lnTo>
                    <a:pt x="2471163" y="463650"/>
                  </a:lnTo>
                  <a:lnTo>
                    <a:pt x="2288630" y="472868"/>
                  </a:lnTo>
                  <a:cubicBezTo>
                    <a:pt x="1264906" y="576832"/>
                    <a:pt x="466035" y="1441400"/>
                    <a:pt x="466035" y="2492553"/>
                  </a:cubicBezTo>
                  <a:lnTo>
                    <a:pt x="465815" y="2492553"/>
                  </a:lnTo>
                  <a:lnTo>
                    <a:pt x="232908" y="2259646"/>
                  </a:lnTo>
                  <a:close/>
                  <a:moveTo>
                    <a:pt x="0" y="2492554"/>
                  </a:moveTo>
                  <a:lnTo>
                    <a:pt x="2503" y="2490052"/>
                  </a:lnTo>
                  <a:lnTo>
                    <a:pt x="2384" y="2492553"/>
                  </a:lnTo>
                  <a:lnTo>
                    <a:pt x="465815" y="2492553"/>
                  </a:lnTo>
                  <a:lnTo>
                    <a:pt x="465816" y="2492554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2" name="TextBox 21"/>
            <p:cNvSpPr txBox="1"/>
            <p:nvPr userDrawn="1"/>
          </p:nvSpPr>
          <p:spPr>
            <a:xfrm>
              <a:off x="10607494" y="3428825"/>
              <a:ext cx="70403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3600" i="1" dirty="0">
                  <a:solidFill>
                    <a:schemeClr val="bg1"/>
                  </a:solidFill>
                </a:rPr>
                <a:t>01</a:t>
              </a:r>
              <a:endParaRPr kumimoji="1" lang="ja-JP" altLang="en-US" sz="3600" i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7" name="Group 26"/>
          <p:cNvGrpSpPr/>
          <p:nvPr userDrawn="1"/>
        </p:nvGrpSpPr>
        <p:grpSpPr>
          <a:xfrm>
            <a:off x="8961453" y="5775765"/>
            <a:ext cx="2704071" cy="2492554"/>
            <a:chOff x="9058438" y="5277001"/>
            <a:chExt cx="2704071" cy="2492554"/>
          </a:xfrm>
        </p:grpSpPr>
        <p:sp>
          <p:nvSpPr>
            <p:cNvPr id="19" name="Freeform: Shape 18"/>
            <p:cNvSpPr/>
            <p:nvPr userDrawn="1"/>
          </p:nvSpPr>
          <p:spPr>
            <a:xfrm rot="10800000">
              <a:off x="9058438" y="5277001"/>
              <a:ext cx="2704071" cy="2492554"/>
            </a:xfrm>
            <a:custGeom>
              <a:avLst/>
              <a:gdLst>
                <a:gd name="connsiteX0" fmla="*/ 2503 w 2704071"/>
                <a:gd name="connsiteY0" fmla="*/ 2490052 h 2492554"/>
                <a:gd name="connsiteX1" fmla="*/ 13712 w 2704071"/>
                <a:gd name="connsiteY1" fmla="*/ 2253308 h 2492554"/>
                <a:gd name="connsiteX2" fmla="*/ 2241225 w 2704071"/>
                <a:gd name="connsiteY2" fmla="*/ 11610 h 2492554"/>
                <a:gd name="connsiteX3" fmla="*/ 2471163 w 2704071"/>
                <a:gd name="connsiteY3" fmla="*/ 0 h 2492554"/>
                <a:gd name="connsiteX4" fmla="*/ 2704071 w 2704071"/>
                <a:gd name="connsiteY4" fmla="*/ 232908 h 2492554"/>
                <a:gd name="connsiteX5" fmla="*/ 2471163 w 2704071"/>
                <a:gd name="connsiteY5" fmla="*/ 465816 h 2492554"/>
                <a:gd name="connsiteX6" fmla="*/ 2471163 w 2704071"/>
                <a:gd name="connsiteY6" fmla="*/ 463650 h 2492554"/>
                <a:gd name="connsiteX7" fmla="*/ 2288630 w 2704071"/>
                <a:gd name="connsiteY7" fmla="*/ 472868 h 2492554"/>
                <a:gd name="connsiteX8" fmla="*/ 466035 w 2704071"/>
                <a:gd name="connsiteY8" fmla="*/ 2492553 h 2492554"/>
                <a:gd name="connsiteX9" fmla="*/ 465815 w 2704071"/>
                <a:gd name="connsiteY9" fmla="*/ 2492553 h 2492554"/>
                <a:gd name="connsiteX10" fmla="*/ 232908 w 2704071"/>
                <a:gd name="connsiteY10" fmla="*/ 2259646 h 2492554"/>
                <a:gd name="connsiteX11" fmla="*/ 0 w 2704071"/>
                <a:gd name="connsiteY11" fmla="*/ 2492554 h 2492554"/>
                <a:gd name="connsiteX12" fmla="*/ 2503 w 2704071"/>
                <a:gd name="connsiteY12" fmla="*/ 2490052 h 2492554"/>
                <a:gd name="connsiteX13" fmla="*/ 2384 w 2704071"/>
                <a:gd name="connsiteY13" fmla="*/ 2492553 h 2492554"/>
                <a:gd name="connsiteX14" fmla="*/ 465815 w 2704071"/>
                <a:gd name="connsiteY14" fmla="*/ 2492553 h 2492554"/>
                <a:gd name="connsiteX15" fmla="*/ 465816 w 2704071"/>
                <a:gd name="connsiteY15" fmla="*/ 2492554 h 2492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704071" h="2492554">
                  <a:moveTo>
                    <a:pt x="2503" y="2490052"/>
                  </a:moveTo>
                  <a:lnTo>
                    <a:pt x="13712" y="2253308"/>
                  </a:lnTo>
                  <a:cubicBezTo>
                    <a:pt x="126128" y="1072233"/>
                    <a:pt x="1062297" y="131336"/>
                    <a:pt x="2241225" y="11610"/>
                  </a:cubicBezTo>
                  <a:lnTo>
                    <a:pt x="2471163" y="0"/>
                  </a:lnTo>
                  <a:lnTo>
                    <a:pt x="2704071" y="232908"/>
                  </a:lnTo>
                  <a:lnTo>
                    <a:pt x="2471163" y="465816"/>
                  </a:lnTo>
                  <a:lnTo>
                    <a:pt x="2471163" y="463650"/>
                  </a:lnTo>
                  <a:lnTo>
                    <a:pt x="2288630" y="472868"/>
                  </a:lnTo>
                  <a:cubicBezTo>
                    <a:pt x="1264906" y="576832"/>
                    <a:pt x="466035" y="1441400"/>
                    <a:pt x="466035" y="2492553"/>
                  </a:cubicBezTo>
                  <a:lnTo>
                    <a:pt x="465815" y="2492553"/>
                  </a:lnTo>
                  <a:lnTo>
                    <a:pt x="232908" y="2259646"/>
                  </a:lnTo>
                  <a:close/>
                  <a:moveTo>
                    <a:pt x="0" y="2492554"/>
                  </a:moveTo>
                  <a:lnTo>
                    <a:pt x="2503" y="2490052"/>
                  </a:lnTo>
                  <a:lnTo>
                    <a:pt x="2384" y="2492553"/>
                  </a:lnTo>
                  <a:lnTo>
                    <a:pt x="465815" y="2492553"/>
                  </a:lnTo>
                  <a:lnTo>
                    <a:pt x="465816" y="249255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" name="TextBox 22"/>
            <p:cNvSpPr txBox="1"/>
            <p:nvPr userDrawn="1"/>
          </p:nvSpPr>
          <p:spPr>
            <a:xfrm>
              <a:off x="10607494" y="6523277"/>
              <a:ext cx="69121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3600" i="1" dirty="0">
                  <a:solidFill>
                    <a:schemeClr val="bg1"/>
                  </a:solidFill>
                </a:rPr>
                <a:t>02</a:t>
              </a:r>
              <a:endParaRPr kumimoji="1" lang="ja-JP" altLang="en-US" sz="3600" i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8" name="Group 27"/>
          <p:cNvGrpSpPr/>
          <p:nvPr userDrawn="1"/>
        </p:nvGrpSpPr>
        <p:grpSpPr>
          <a:xfrm>
            <a:off x="6638852" y="5564249"/>
            <a:ext cx="2492554" cy="2704071"/>
            <a:chOff x="6735837" y="5065485"/>
            <a:chExt cx="2492554" cy="2704071"/>
          </a:xfrm>
        </p:grpSpPr>
        <p:sp>
          <p:nvSpPr>
            <p:cNvPr id="20" name="Freeform: Shape 19"/>
            <p:cNvSpPr/>
            <p:nvPr userDrawn="1"/>
          </p:nvSpPr>
          <p:spPr>
            <a:xfrm rot="16200000">
              <a:off x="6630078" y="5171244"/>
              <a:ext cx="2704071" cy="2492554"/>
            </a:xfrm>
            <a:custGeom>
              <a:avLst/>
              <a:gdLst>
                <a:gd name="connsiteX0" fmla="*/ 2503 w 2704071"/>
                <a:gd name="connsiteY0" fmla="*/ 2490052 h 2492554"/>
                <a:gd name="connsiteX1" fmla="*/ 13712 w 2704071"/>
                <a:gd name="connsiteY1" fmla="*/ 2253308 h 2492554"/>
                <a:gd name="connsiteX2" fmla="*/ 2241225 w 2704071"/>
                <a:gd name="connsiteY2" fmla="*/ 11610 h 2492554"/>
                <a:gd name="connsiteX3" fmla="*/ 2471163 w 2704071"/>
                <a:gd name="connsiteY3" fmla="*/ 0 h 2492554"/>
                <a:gd name="connsiteX4" fmla="*/ 2704071 w 2704071"/>
                <a:gd name="connsiteY4" fmla="*/ 232908 h 2492554"/>
                <a:gd name="connsiteX5" fmla="*/ 2471163 w 2704071"/>
                <a:gd name="connsiteY5" fmla="*/ 465816 h 2492554"/>
                <a:gd name="connsiteX6" fmla="*/ 2471163 w 2704071"/>
                <a:gd name="connsiteY6" fmla="*/ 463650 h 2492554"/>
                <a:gd name="connsiteX7" fmla="*/ 2288630 w 2704071"/>
                <a:gd name="connsiteY7" fmla="*/ 472868 h 2492554"/>
                <a:gd name="connsiteX8" fmla="*/ 466035 w 2704071"/>
                <a:gd name="connsiteY8" fmla="*/ 2492553 h 2492554"/>
                <a:gd name="connsiteX9" fmla="*/ 465815 w 2704071"/>
                <a:gd name="connsiteY9" fmla="*/ 2492553 h 2492554"/>
                <a:gd name="connsiteX10" fmla="*/ 232908 w 2704071"/>
                <a:gd name="connsiteY10" fmla="*/ 2259646 h 2492554"/>
                <a:gd name="connsiteX11" fmla="*/ 0 w 2704071"/>
                <a:gd name="connsiteY11" fmla="*/ 2492554 h 2492554"/>
                <a:gd name="connsiteX12" fmla="*/ 2503 w 2704071"/>
                <a:gd name="connsiteY12" fmla="*/ 2490052 h 2492554"/>
                <a:gd name="connsiteX13" fmla="*/ 2384 w 2704071"/>
                <a:gd name="connsiteY13" fmla="*/ 2492553 h 2492554"/>
                <a:gd name="connsiteX14" fmla="*/ 465815 w 2704071"/>
                <a:gd name="connsiteY14" fmla="*/ 2492553 h 2492554"/>
                <a:gd name="connsiteX15" fmla="*/ 465816 w 2704071"/>
                <a:gd name="connsiteY15" fmla="*/ 2492554 h 2492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704071" h="2492554">
                  <a:moveTo>
                    <a:pt x="2503" y="2490052"/>
                  </a:moveTo>
                  <a:lnTo>
                    <a:pt x="13712" y="2253308"/>
                  </a:lnTo>
                  <a:cubicBezTo>
                    <a:pt x="126128" y="1072233"/>
                    <a:pt x="1062297" y="131336"/>
                    <a:pt x="2241225" y="11610"/>
                  </a:cubicBezTo>
                  <a:lnTo>
                    <a:pt x="2471163" y="0"/>
                  </a:lnTo>
                  <a:lnTo>
                    <a:pt x="2704071" y="232908"/>
                  </a:lnTo>
                  <a:lnTo>
                    <a:pt x="2471163" y="465816"/>
                  </a:lnTo>
                  <a:lnTo>
                    <a:pt x="2471163" y="463650"/>
                  </a:lnTo>
                  <a:lnTo>
                    <a:pt x="2288630" y="472868"/>
                  </a:lnTo>
                  <a:cubicBezTo>
                    <a:pt x="1264906" y="576832"/>
                    <a:pt x="466035" y="1441400"/>
                    <a:pt x="466035" y="2492553"/>
                  </a:cubicBezTo>
                  <a:lnTo>
                    <a:pt x="465815" y="2492553"/>
                  </a:lnTo>
                  <a:lnTo>
                    <a:pt x="232908" y="2259646"/>
                  </a:lnTo>
                  <a:close/>
                  <a:moveTo>
                    <a:pt x="0" y="2492554"/>
                  </a:moveTo>
                  <a:lnTo>
                    <a:pt x="2503" y="2490052"/>
                  </a:lnTo>
                  <a:lnTo>
                    <a:pt x="2384" y="2492553"/>
                  </a:lnTo>
                  <a:lnTo>
                    <a:pt x="465815" y="2492553"/>
                  </a:lnTo>
                  <a:lnTo>
                    <a:pt x="465816" y="249255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" name="TextBox 23"/>
            <p:cNvSpPr txBox="1"/>
            <p:nvPr userDrawn="1"/>
          </p:nvSpPr>
          <p:spPr>
            <a:xfrm>
              <a:off x="7245394" y="6523278"/>
              <a:ext cx="69121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3600" i="1" dirty="0">
                  <a:solidFill>
                    <a:schemeClr val="bg1"/>
                  </a:solidFill>
                </a:rPr>
                <a:t>03</a:t>
              </a:r>
              <a:endParaRPr kumimoji="1" lang="ja-JP" altLang="en-US" sz="3600" i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9" name="Group 28"/>
          <p:cNvGrpSpPr/>
          <p:nvPr userDrawn="1"/>
        </p:nvGrpSpPr>
        <p:grpSpPr>
          <a:xfrm>
            <a:off x="6638851" y="3245110"/>
            <a:ext cx="2704071" cy="2492554"/>
            <a:chOff x="6735836" y="2746346"/>
            <a:chExt cx="2704071" cy="2492554"/>
          </a:xfrm>
        </p:grpSpPr>
        <p:sp>
          <p:nvSpPr>
            <p:cNvPr id="21" name="Freeform: Shape 20"/>
            <p:cNvSpPr/>
            <p:nvPr userDrawn="1"/>
          </p:nvSpPr>
          <p:spPr>
            <a:xfrm>
              <a:off x="6735836" y="2746346"/>
              <a:ext cx="2704071" cy="2492554"/>
            </a:xfrm>
            <a:custGeom>
              <a:avLst/>
              <a:gdLst>
                <a:gd name="connsiteX0" fmla="*/ 2503 w 2704071"/>
                <a:gd name="connsiteY0" fmla="*/ 2490052 h 2492554"/>
                <a:gd name="connsiteX1" fmla="*/ 13712 w 2704071"/>
                <a:gd name="connsiteY1" fmla="*/ 2253308 h 2492554"/>
                <a:gd name="connsiteX2" fmla="*/ 2241225 w 2704071"/>
                <a:gd name="connsiteY2" fmla="*/ 11610 h 2492554"/>
                <a:gd name="connsiteX3" fmla="*/ 2471163 w 2704071"/>
                <a:gd name="connsiteY3" fmla="*/ 0 h 2492554"/>
                <a:gd name="connsiteX4" fmla="*/ 2704071 w 2704071"/>
                <a:gd name="connsiteY4" fmla="*/ 232908 h 2492554"/>
                <a:gd name="connsiteX5" fmla="*/ 2471163 w 2704071"/>
                <a:gd name="connsiteY5" fmla="*/ 465816 h 2492554"/>
                <a:gd name="connsiteX6" fmla="*/ 2471163 w 2704071"/>
                <a:gd name="connsiteY6" fmla="*/ 463650 h 2492554"/>
                <a:gd name="connsiteX7" fmla="*/ 2288630 w 2704071"/>
                <a:gd name="connsiteY7" fmla="*/ 472868 h 2492554"/>
                <a:gd name="connsiteX8" fmla="*/ 466035 w 2704071"/>
                <a:gd name="connsiteY8" fmla="*/ 2492553 h 2492554"/>
                <a:gd name="connsiteX9" fmla="*/ 465815 w 2704071"/>
                <a:gd name="connsiteY9" fmla="*/ 2492553 h 2492554"/>
                <a:gd name="connsiteX10" fmla="*/ 232908 w 2704071"/>
                <a:gd name="connsiteY10" fmla="*/ 2259646 h 2492554"/>
                <a:gd name="connsiteX11" fmla="*/ 0 w 2704071"/>
                <a:gd name="connsiteY11" fmla="*/ 2492554 h 2492554"/>
                <a:gd name="connsiteX12" fmla="*/ 2503 w 2704071"/>
                <a:gd name="connsiteY12" fmla="*/ 2490052 h 2492554"/>
                <a:gd name="connsiteX13" fmla="*/ 2384 w 2704071"/>
                <a:gd name="connsiteY13" fmla="*/ 2492553 h 2492554"/>
                <a:gd name="connsiteX14" fmla="*/ 465815 w 2704071"/>
                <a:gd name="connsiteY14" fmla="*/ 2492553 h 2492554"/>
                <a:gd name="connsiteX15" fmla="*/ 465816 w 2704071"/>
                <a:gd name="connsiteY15" fmla="*/ 2492554 h 2492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704071" h="2492554">
                  <a:moveTo>
                    <a:pt x="2503" y="2490052"/>
                  </a:moveTo>
                  <a:lnTo>
                    <a:pt x="13712" y="2253308"/>
                  </a:lnTo>
                  <a:cubicBezTo>
                    <a:pt x="126128" y="1072233"/>
                    <a:pt x="1062297" y="131336"/>
                    <a:pt x="2241225" y="11610"/>
                  </a:cubicBezTo>
                  <a:lnTo>
                    <a:pt x="2471163" y="0"/>
                  </a:lnTo>
                  <a:lnTo>
                    <a:pt x="2704071" y="232908"/>
                  </a:lnTo>
                  <a:lnTo>
                    <a:pt x="2471163" y="465816"/>
                  </a:lnTo>
                  <a:lnTo>
                    <a:pt x="2471163" y="463650"/>
                  </a:lnTo>
                  <a:lnTo>
                    <a:pt x="2288630" y="472868"/>
                  </a:lnTo>
                  <a:cubicBezTo>
                    <a:pt x="1264906" y="576832"/>
                    <a:pt x="466035" y="1441400"/>
                    <a:pt x="466035" y="2492553"/>
                  </a:cubicBezTo>
                  <a:lnTo>
                    <a:pt x="465815" y="2492553"/>
                  </a:lnTo>
                  <a:lnTo>
                    <a:pt x="232908" y="2259646"/>
                  </a:lnTo>
                  <a:close/>
                  <a:moveTo>
                    <a:pt x="0" y="2492554"/>
                  </a:moveTo>
                  <a:lnTo>
                    <a:pt x="2503" y="2490052"/>
                  </a:lnTo>
                  <a:lnTo>
                    <a:pt x="2384" y="2492553"/>
                  </a:lnTo>
                  <a:lnTo>
                    <a:pt x="465815" y="2492553"/>
                  </a:lnTo>
                  <a:lnTo>
                    <a:pt x="465816" y="2492554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5" name="TextBox 24"/>
            <p:cNvSpPr txBox="1"/>
            <p:nvPr userDrawn="1"/>
          </p:nvSpPr>
          <p:spPr>
            <a:xfrm>
              <a:off x="7245393" y="3428824"/>
              <a:ext cx="69121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3600" i="1" dirty="0">
                  <a:solidFill>
                    <a:schemeClr val="bg1"/>
                  </a:solidFill>
                </a:rPr>
                <a:t>04</a:t>
              </a:r>
              <a:endParaRPr kumimoji="1" lang="ja-JP" altLang="en-US" sz="3600" i="1" dirty="0">
                <a:solidFill>
                  <a:schemeClr val="bg1"/>
                </a:solidFill>
              </a:endParaRPr>
            </a:p>
          </p:txBody>
        </p:sp>
      </p:grpSp>
      <p:sp>
        <p:nvSpPr>
          <p:cNvPr id="30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12052224" y="3078831"/>
            <a:ext cx="5345946" cy="537027"/>
          </a:xfrm>
        </p:spPr>
        <p:txBody>
          <a:bodyPr numCol="1" spcCol="360000"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2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31" name="テキスト プレースホルダー 5"/>
          <p:cNvSpPr>
            <a:spLocks noGrp="1"/>
          </p:cNvSpPr>
          <p:nvPr>
            <p:ph type="body" sz="quarter" idx="19" hasCustomPrompt="1"/>
          </p:nvPr>
        </p:nvSpPr>
        <p:spPr>
          <a:xfrm>
            <a:off x="12052224" y="3601351"/>
            <a:ext cx="5345946" cy="1676889"/>
          </a:xfrm>
        </p:spPr>
        <p:txBody>
          <a:bodyPr numCol="1" spcCol="360000" anchor="t"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2" name="テキスト プレースホルダー 5"/>
          <p:cNvSpPr>
            <a:spLocks noGrp="1"/>
          </p:cNvSpPr>
          <p:nvPr>
            <p:ph type="body" sz="quarter" idx="22" hasCustomPrompt="1"/>
          </p:nvPr>
        </p:nvSpPr>
        <p:spPr>
          <a:xfrm>
            <a:off x="12052224" y="6535230"/>
            <a:ext cx="5345946" cy="537027"/>
          </a:xfrm>
        </p:spPr>
        <p:txBody>
          <a:bodyPr numCol="1" spcCol="360000"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2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33" name="テキスト プレースホルダー 5"/>
          <p:cNvSpPr>
            <a:spLocks noGrp="1"/>
          </p:cNvSpPr>
          <p:nvPr>
            <p:ph type="body" sz="quarter" idx="23" hasCustomPrompt="1"/>
          </p:nvPr>
        </p:nvSpPr>
        <p:spPr>
          <a:xfrm>
            <a:off x="12052224" y="7057750"/>
            <a:ext cx="5345946" cy="1676889"/>
          </a:xfrm>
        </p:spPr>
        <p:txBody>
          <a:bodyPr numCol="1" spcCol="360000" anchor="t"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4" name="テキスト プレースホルダー 5"/>
          <p:cNvSpPr>
            <a:spLocks noGrp="1"/>
          </p:cNvSpPr>
          <p:nvPr>
            <p:ph type="body" sz="quarter" idx="24" hasCustomPrompt="1"/>
          </p:nvPr>
        </p:nvSpPr>
        <p:spPr>
          <a:xfrm>
            <a:off x="897639" y="3078831"/>
            <a:ext cx="5345946" cy="537027"/>
          </a:xfrm>
        </p:spPr>
        <p:txBody>
          <a:bodyPr numCol="1" spcCol="360000" anchor="b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2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35" name="テキスト プレースホルダー 5"/>
          <p:cNvSpPr>
            <a:spLocks noGrp="1"/>
          </p:cNvSpPr>
          <p:nvPr>
            <p:ph type="body" sz="quarter" idx="25" hasCustomPrompt="1"/>
          </p:nvPr>
        </p:nvSpPr>
        <p:spPr>
          <a:xfrm>
            <a:off x="897639" y="3601351"/>
            <a:ext cx="5345946" cy="1676889"/>
          </a:xfrm>
        </p:spPr>
        <p:txBody>
          <a:bodyPr numCol="1" spcCol="360000" anchor="t">
            <a:normAutofit/>
          </a:bodyPr>
          <a:lstStyle>
            <a:lvl1pPr marL="0" indent="0" algn="r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6" name="テキスト プレースホルダー 5"/>
          <p:cNvSpPr>
            <a:spLocks noGrp="1"/>
          </p:cNvSpPr>
          <p:nvPr>
            <p:ph type="body" sz="quarter" idx="28" hasCustomPrompt="1"/>
          </p:nvPr>
        </p:nvSpPr>
        <p:spPr>
          <a:xfrm>
            <a:off x="897639" y="6535230"/>
            <a:ext cx="5345946" cy="537027"/>
          </a:xfrm>
        </p:spPr>
        <p:txBody>
          <a:bodyPr numCol="1" spcCol="360000" anchor="b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2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37" name="テキスト プレースホルダー 5"/>
          <p:cNvSpPr>
            <a:spLocks noGrp="1"/>
          </p:cNvSpPr>
          <p:nvPr>
            <p:ph type="body" sz="quarter" idx="29" hasCustomPrompt="1"/>
          </p:nvPr>
        </p:nvSpPr>
        <p:spPr>
          <a:xfrm>
            <a:off x="897639" y="7057750"/>
            <a:ext cx="5345946" cy="1676889"/>
          </a:xfrm>
        </p:spPr>
        <p:txBody>
          <a:bodyPr numCol="1" spcCol="360000" anchor="t">
            <a:normAutofit/>
          </a:bodyPr>
          <a:lstStyle>
            <a:lvl1pPr marL="0" indent="0" algn="r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38" name="Straight Connector 69"/>
          <p:cNvCxnSpPr>
            <a:stCxn id="22" idx="0"/>
            <a:endCxn id="30" idx="1"/>
          </p:cNvCxnSpPr>
          <p:nvPr userDrawn="1"/>
        </p:nvCxnSpPr>
        <p:spPr>
          <a:xfrm rot="5400000" flipH="1" flipV="1">
            <a:off x="11175827" y="3043573"/>
            <a:ext cx="572624" cy="118016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69"/>
          <p:cNvCxnSpPr>
            <a:stCxn id="23" idx="3"/>
            <a:endCxn id="32" idx="1"/>
          </p:cNvCxnSpPr>
          <p:nvPr userDrawn="1"/>
        </p:nvCxnSpPr>
        <p:spPr>
          <a:xfrm flipV="1">
            <a:off x="11201724" y="6803744"/>
            <a:ext cx="850500" cy="541463"/>
          </a:xfrm>
          <a:prstGeom prst="bentConnector3">
            <a:avLst>
              <a:gd name="adj1" fmla="val 50000"/>
            </a:avLst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69"/>
          <p:cNvCxnSpPr>
            <a:stCxn id="34" idx="3"/>
            <a:endCxn id="25" idx="0"/>
          </p:cNvCxnSpPr>
          <p:nvPr userDrawn="1"/>
        </p:nvCxnSpPr>
        <p:spPr>
          <a:xfrm>
            <a:off x="6243585" y="3347345"/>
            <a:ext cx="1250431" cy="580243"/>
          </a:xfrm>
          <a:prstGeom prst="bentConnector2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69"/>
          <p:cNvCxnSpPr>
            <a:stCxn id="36" idx="3"/>
            <a:endCxn id="24" idx="1"/>
          </p:cNvCxnSpPr>
          <p:nvPr userDrawn="1"/>
        </p:nvCxnSpPr>
        <p:spPr>
          <a:xfrm>
            <a:off x="6243585" y="6803744"/>
            <a:ext cx="904824" cy="541464"/>
          </a:xfrm>
          <a:prstGeom prst="bentConnector3">
            <a:avLst>
              <a:gd name="adj1" fmla="val 50000"/>
            </a:avLst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タイトル 1"/>
          <p:cNvSpPr>
            <a:spLocks noGrp="1"/>
          </p:cNvSpPr>
          <p:nvPr>
            <p:ph type="title" hasCustomPrompt="1"/>
          </p:nvPr>
        </p:nvSpPr>
        <p:spPr>
          <a:xfrm>
            <a:off x="775021" y="531190"/>
            <a:ext cx="16737958" cy="1612865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defRPr sz="9600" baseline="0">
                <a:latin typeface="Roboto Bold" pitchFamily="2" charset="0"/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50" name="テキスト プレースホルダー 5"/>
          <p:cNvSpPr>
            <a:spLocks noGrp="1"/>
          </p:cNvSpPr>
          <p:nvPr>
            <p:ph type="body" sz="quarter" idx="27" hasCustomPrompt="1"/>
          </p:nvPr>
        </p:nvSpPr>
        <p:spPr>
          <a:xfrm>
            <a:off x="7339358" y="5357594"/>
            <a:ext cx="3609285" cy="586351"/>
          </a:xfrm>
        </p:spPr>
        <p:txBody>
          <a:bodyPr numCol="1" spcCol="36000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2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40704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975"/>
                            </p:stCondLst>
                            <p:childTnLst>
                              <p:par>
                                <p:cTn id="1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475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975"/>
                            </p:stCondLst>
                            <p:childTnLst>
                              <p:par>
                                <p:cTn id="18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475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975"/>
                            </p:stCondLst>
                            <p:childTnLst>
                              <p:par>
                                <p:cTn id="2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475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975"/>
                            </p:stCondLst>
                            <p:childTnLst>
                              <p:par>
                                <p:cTn id="3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475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975"/>
                            </p:stCondLst>
                            <p:childTnLst>
                              <p:par>
                                <p:cTn id="4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475"/>
                            </p:stCondLst>
                            <p:childTnLst>
                              <p:par>
                                <p:cTn id="4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975"/>
                            </p:stCondLst>
                            <p:childTnLst>
                              <p:par>
                                <p:cTn id="52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475"/>
                            </p:stCondLst>
                            <p:childTnLst>
                              <p:par>
                                <p:cTn id="5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9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6975"/>
                            </p:stCondLst>
                            <p:childTnLst>
                              <p:par>
                                <p:cTn id="6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475"/>
                            </p:stCondLst>
                            <p:childTnLst>
                              <p:par>
                                <p:cTn id="6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7975"/>
                            </p:stCondLst>
                            <p:childTnLst>
                              <p:par>
                                <p:cTn id="69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8475"/>
                            </p:stCondLst>
                            <p:childTnLst>
                              <p:par>
                                <p:cTn id="7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6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8975"/>
                            </p:stCondLst>
                            <p:childTnLst>
                              <p:par>
                                <p:cTn id="78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9" grpId="0"/>
      <p:bldP spid="5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47" name="グループ化 4"/>
          <p:cNvGrpSpPr/>
          <p:nvPr userDrawn="1"/>
        </p:nvGrpSpPr>
        <p:grpSpPr>
          <a:xfrm>
            <a:off x="725872" y="2982872"/>
            <a:ext cx="17560541" cy="2475756"/>
            <a:chOff x="725872" y="2982872"/>
            <a:chExt cx="17560541" cy="2475756"/>
          </a:xfrm>
        </p:grpSpPr>
        <p:sp>
          <p:nvSpPr>
            <p:cNvPr id="48" name="正方形/長方形 24"/>
            <p:cNvSpPr/>
            <p:nvPr userDrawn="1"/>
          </p:nvSpPr>
          <p:spPr>
            <a:xfrm>
              <a:off x="10548745" y="2982873"/>
              <a:ext cx="7737668" cy="1332289"/>
            </a:xfrm>
            <a:prstGeom prst="rect">
              <a:avLst/>
            </a:prstGeom>
            <a:solidFill>
              <a:schemeClr val="accent1"/>
            </a:solidFill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>
                <a:solidFill>
                  <a:schemeClr val="accent6"/>
                </a:solidFill>
              </a:endParaRPr>
            </a:p>
          </p:txBody>
        </p:sp>
        <p:sp>
          <p:nvSpPr>
            <p:cNvPr id="49" name="正方形/長方形 4"/>
            <p:cNvSpPr/>
            <p:nvPr userDrawn="1"/>
          </p:nvSpPr>
          <p:spPr>
            <a:xfrm>
              <a:off x="8217884" y="2982872"/>
              <a:ext cx="2330858" cy="2475754"/>
            </a:xfrm>
            <a:custGeom>
              <a:avLst/>
              <a:gdLst/>
              <a:ahLst/>
              <a:cxnLst/>
              <a:rect l="l" t="t" r="r" b="b"/>
              <a:pathLst>
                <a:path w="2330858" h="2475754">
                  <a:moveTo>
                    <a:pt x="0" y="0"/>
                  </a:moveTo>
                  <a:lnTo>
                    <a:pt x="2330857" y="0"/>
                  </a:lnTo>
                  <a:lnTo>
                    <a:pt x="2330857" y="1332289"/>
                  </a:lnTo>
                  <a:lnTo>
                    <a:pt x="2330858" y="1332289"/>
                  </a:lnTo>
                  <a:lnTo>
                    <a:pt x="2330858" y="1332290"/>
                  </a:lnTo>
                  <a:lnTo>
                    <a:pt x="2" y="2475754"/>
                  </a:lnTo>
                  <a:lnTo>
                    <a:pt x="1" y="2475754"/>
                  </a:lnTo>
                  <a:lnTo>
                    <a:pt x="1" y="2286931"/>
                  </a:lnTo>
                  <a:lnTo>
                    <a:pt x="0" y="2286931"/>
                  </a:lnTo>
                  <a:lnTo>
                    <a:pt x="0" y="2286929"/>
                  </a:lnTo>
                  <a:lnTo>
                    <a:pt x="2330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>
                <a:solidFill>
                  <a:schemeClr val="accent6"/>
                </a:solidFill>
              </a:endParaRPr>
            </a:p>
          </p:txBody>
        </p:sp>
        <p:sp>
          <p:nvSpPr>
            <p:cNvPr id="50" name="正方形/長方形 24"/>
            <p:cNvSpPr/>
            <p:nvPr userDrawn="1"/>
          </p:nvSpPr>
          <p:spPr>
            <a:xfrm>
              <a:off x="725872" y="5269804"/>
              <a:ext cx="7492017" cy="188824"/>
            </a:xfrm>
            <a:custGeom>
              <a:avLst/>
              <a:gdLst/>
              <a:ahLst/>
              <a:cxnLst/>
              <a:rect l="l" t="t" r="r" b="b"/>
              <a:pathLst>
                <a:path w="7492017" h="188824">
                  <a:moveTo>
                    <a:pt x="188824" y="0"/>
                  </a:moveTo>
                  <a:lnTo>
                    <a:pt x="7492017" y="0"/>
                  </a:lnTo>
                  <a:lnTo>
                    <a:pt x="7492017" y="188824"/>
                  </a:lnTo>
                  <a:lnTo>
                    <a:pt x="0" y="18882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>
                <a:solidFill>
                  <a:schemeClr val="accent6"/>
                </a:solidFill>
              </a:endParaRPr>
            </a:p>
          </p:txBody>
        </p:sp>
      </p:grpSp>
      <p:grpSp>
        <p:nvGrpSpPr>
          <p:cNvPr id="51" name="グループ化 5"/>
          <p:cNvGrpSpPr/>
          <p:nvPr userDrawn="1"/>
        </p:nvGrpSpPr>
        <p:grpSpPr>
          <a:xfrm>
            <a:off x="487876" y="4364335"/>
            <a:ext cx="17798537" cy="1332290"/>
            <a:chOff x="487876" y="4364335"/>
            <a:chExt cx="17798537" cy="1332290"/>
          </a:xfrm>
        </p:grpSpPr>
        <p:sp>
          <p:nvSpPr>
            <p:cNvPr id="52" name="正方形/長方形 23"/>
            <p:cNvSpPr/>
            <p:nvPr userDrawn="1"/>
          </p:nvSpPr>
          <p:spPr>
            <a:xfrm>
              <a:off x="10548745" y="4364335"/>
              <a:ext cx="7737668" cy="1332289"/>
            </a:xfrm>
            <a:prstGeom prst="rect">
              <a:avLst/>
            </a:prstGeom>
            <a:solidFill>
              <a:schemeClr val="accent3"/>
            </a:solidFill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>
                <a:solidFill>
                  <a:schemeClr val="accent6"/>
                </a:solidFill>
              </a:endParaRPr>
            </a:p>
          </p:txBody>
        </p:sp>
        <p:sp>
          <p:nvSpPr>
            <p:cNvPr id="53" name="正方形/長方形 25"/>
            <p:cNvSpPr/>
            <p:nvPr userDrawn="1"/>
          </p:nvSpPr>
          <p:spPr>
            <a:xfrm>
              <a:off x="487876" y="5507800"/>
              <a:ext cx="7730013" cy="188824"/>
            </a:xfrm>
            <a:custGeom>
              <a:avLst/>
              <a:gdLst/>
              <a:ahLst/>
              <a:cxnLst/>
              <a:rect l="l" t="t" r="r" b="b"/>
              <a:pathLst>
                <a:path w="7730013" h="188824">
                  <a:moveTo>
                    <a:pt x="188824" y="0"/>
                  </a:moveTo>
                  <a:lnTo>
                    <a:pt x="7730013" y="0"/>
                  </a:lnTo>
                  <a:lnTo>
                    <a:pt x="7730013" y="188824"/>
                  </a:lnTo>
                  <a:lnTo>
                    <a:pt x="0" y="18882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>
                <a:solidFill>
                  <a:schemeClr val="accent6"/>
                </a:solidFill>
              </a:endParaRPr>
            </a:p>
          </p:txBody>
        </p:sp>
        <p:sp>
          <p:nvSpPr>
            <p:cNvPr id="54" name="直角三角形 31"/>
            <p:cNvSpPr/>
            <p:nvPr userDrawn="1"/>
          </p:nvSpPr>
          <p:spPr>
            <a:xfrm rot="16200000">
              <a:off x="8717170" y="3865052"/>
              <a:ext cx="1332288" cy="2330857"/>
            </a:xfrm>
            <a:custGeom>
              <a:avLst/>
              <a:gdLst/>
              <a:ahLst/>
              <a:cxnLst/>
              <a:rect l="l" t="t" r="r" b="b"/>
              <a:pathLst>
                <a:path w="1332288" h="2330857">
                  <a:moveTo>
                    <a:pt x="1332288" y="2330856"/>
                  </a:moveTo>
                  <a:lnTo>
                    <a:pt x="188824" y="2330856"/>
                  </a:lnTo>
                  <a:lnTo>
                    <a:pt x="188824" y="2330857"/>
                  </a:lnTo>
                  <a:lnTo>
                    <a:pt x="0" y="2330857"/>
                  </a:lnTo>
                  <a:lnTo>
                    <a:pt x="0" y="3"/>
                  </a:lnTo>
                  <a:lnTo>
                    <a:pt x="188824" y="3"/>
                  </a:lnTo>
                  <a:lnTo>
                    <a:pt x="188824" y="0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>
                <a:solidFill>
                  <a:schemeClr val="accent6"/>
                </a:solidFill>
              </a:endParaRPr>
            </a:p>
          </p:txBody>
        </p:sp>
      </p:grpSp>
      <p:grpSp>
        <p:nvGrpSpPr>
          <p:cNvPr id="55" name="グループ化 36"/>
          <p:cNvGrpSpPr/>
          <p:nvPr userDrawn="1"/>
        </p:nvGrpSpPr>
        <p:grpSpPr>
          <a:xfrm>
            <a:off x="725872" y="5984782"/>
            <a:ext cx="17560541" cy="2475756"/>
            <a:chOff x="725872" y="5984782"/>
            <a:chExt cx="17560541" cy="2475756"/>
          </a:xfrm>
          <a:solidFill>
            <a:schemeClr val="accent4"/>
          </a:solidFill>
        </p:grpSpPr>
        <p:sp>
          <p:nvSpPr>
            <p:cNvPr id="56" name="正方形/長方形 30"/>
            <p:cNvSpPr/>
            <p:nvPr userDrawn="1"/>
          </p:nvSpPr>
          <p:spPr>
            <a:xfrm flipV="1">
              <a:off x="10548745" y="7128248"/>
              <a:ext cx="7737668" cy="1332289"/>
            </a:xfrm>
            <a:prstGeom prst="rect">
              <a:avLst/>
            </a:prstGeom>
            <a:grpFill/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>
                <a:solidFill>
                  <a:schemeClr val="accent6"/>
                </a:solidFill>
              </a:endParaRPr>
            </a:p>
          </p:txBody>
        </p:sp>
        <p:sp>
          <p:nvSpPr>
            <p:cNvPr id="57" name="正方形/長方形 4"/>
            <p:cNvSpPr/>
            <p:nvPr userDrawn="1"/>
          </p:nvSpPr>
          <p:spPr>
            <a:xfrm flipV="1">
              <a:off x="8217884" y="5984784"/>
              <a:ext cx="2330858" cy="2475754"/>
            </a:xfrm>
            <a:custGeom>
              <a:avLst/>
              <a:gdLst/>
              <a:ahLst/>
              <a:cxnLst/>
              <a:rect l="l" t="t" r="r" b="b"/>
              <a:pathLst>
                <a:path w="2330858" h="2475754">
                  <a:moveTo>
                    <a:pt x="0" y="0"/>
                  </a:moveTo>
                  <a:lnTo>
                    <a:pt x="2330857" y="0"/>
                  </a:lnTo>
                  <a:lnTo>
                    <a:pt x="2330857" y="1332289"/>
                  </a:lnTo>
                  <a:lnTo>
                    <a:pt x="2330858" y="1332289"/>
                  </a:lnTo>
                  <a:lnTo>
                    <a:pt x="2330858" y="1332290"/>
                  </a:lnTo>
                  <a:lnTo>
                    <a:pt x="2" y="2475754"/>
                  </a:lnTo>
                  <a:lnTo>
                    <a:pt x="1" y="2475754"/>
                  </a:lnTo>
                  <a:lnTo>
                    <a:pt x="1" y="2286931"/>
                  </a:lnTo>
                  <a:lnTo>
                    <a:pt x="0" y="2286931"/>
                  </a:lnTo>
                  <a:lnTo>
                    <a:pt x="0" y="2286929"/>
                  </a:lnTo>
                  <a:lnTo>
                    <a:pt x="2330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>
                <a:solidFill>
                  <a:schemeClr val="accent6"/>
                </a:solidFill>
              </a:endParaRPr>
            </a:p>
          </p:txBody>
        </p:sp>
        <p:sp>
          <p:nvSpPr>
            <p:cNvPr id="58" name="正方形/長方形 24"/>
            <p:cNvSpPr/>
            <p:nvPr userDrawn="1"/>
          </p:nvSpPr>
          <p:spPr>
            <a:xfrm flipV="1">
              <a:off x="725872" y="5984782"/>
              <a:ext cx="7492017" cy="188824"/>
            </a:xfrm>
            <a:custGeom>
              <a:avLst/>
              <a:gdLst/>
              <a:ahLst/>
              <a:cxnLst/>
              <a:rect l="l" t="t" r="r" b="b"/>
              <a:pathLst>
                <a:path w="7492017" h="188824">
                  <a:moveTo>
                    <a:pt x="188824" y="0"/>
                  </a:moveTo>
                  <a:lnTo>
                    <a:pt x="7492017" y="0"/>
                  </a:lnTo>
                  <a:lnTo>
                    <a:pt x="7492017" y="188824"/>
                  </a:lnTo>
                  <a:lnTo>
                    <a:pt x="0" y="188824"/>
                  </a:lnTo>
                  <a:close/>
                </a:path>
              </a:pathLst>
            </a:custGeom>
            <a:grpFill/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>
                <a:solidFill>
                  <a:schemeClr val="accent6"/>
                </a:solidFill>
              </a:endParaRPr>
            </a:p>
          </p:txBody>
        </p:sp>
      </p:grpSp>
      <p:grpSp>
        <p:nvGrpSpPr>
          <p:cNvPr id="59" name="グループ化 35"/>
          <p:cNvGrpSpPr/>
          <p:nvPr userDrawn="1"/>
        </p:nvGrpSpPr>
        <p:grpSpPr>
          <a:xfrm>
            <a:off x="487876" y="5746786"/>
            <a:ext cx="17798537" cy="1332289"/>
            <a:chOff x="487876" y="5746786"/>
            <a:chExt cx="17798537" cy="1332289"/>
          </a:xfrm>
        </p:grpSpPr>
        <p:sp>
          <p:nvSpPr>
            <p:cNvPr id="60" name="正方形/長方形 29"/>
            <p:cNvSpPr/>
            <p:nvPr userDrawn="1"/>
          </p:nvSpPr>
          <p:spPr>
            <a:xfrm flipV="1">
              <a:off x="10548745" y="5746786"/>
              <a:ext cx="7737668" cy="1332289"/>
            </a:xfrm>
            <a:prstGeom prst="rect">
              <a:avLst/>
            </a:prstGeom>
            <a:solidFill>
              <a:schemeClr val="accent2"/>
            </a:solidFill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>
                <a:solidFill>
                  <a:schemeClr val="accent6"/>
                </a:solidFill>
              </a:endParaRPr>
            </a:p>
          </p:txBody>
        </p:sp>
        <p:sp>
          <p:nvSpPr>
            <p:cNvPr id="61" name="正方形/長方形 25"/>
            <p:cNvSpPr/>
            <p:nvPr userDrawn="1"/>
          </p:nvSpPr>
          <p:spPr>
            <a:xfrm flipV="1">
              <a:off x="487876" y="5746786"/>
              <a:ext cx="7730013" cy="188824"/>
            </a:xfrm>
            <a:custGeom>
              <a:avLst/>
              <a:gdLst/>
              <a:ahLst/>
              <a:cxnLst/>
              <a:rect l="l" t="t" r="r" b="b"/>
              <a:pathLst>
                <a:path w="7730013" h="188824">
                  <a:moveTo>
                    <a:pt x="188824" y="0"/>
                  </a:moveTo>
                  <a:lnTo>
                    <a:pt x="7730013" y="0"/>
                  </a:lnTo>
                  <a:lnTo>
                    <a:pt x="7730013" y="188824"/>
                  </a:lnTo>
                  <a:lnTo>
                    <a:pt x="0" y="18882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>
                <a:solidFill>
                  <a:schemeClr val="accent6"/>
                </a:solidFill>
              </a:endParaRPr>
            </a:p>
          </p:txBody>
        </p:sp>
        <p:sp>
          <p:nvSpPr>
            <p:cNvPr id="62" name="直角三角形 31"/>
            <p:cNvSpPr/>
            <p:nvPr userDrawn="1"/>
          </p:nvSpPr>
          <p:spPr>
            <a:xfrm rot="5400000" flipV="1">
              <a:off x="8717170" y="5247501"/>
              <a:ext cx="1332288" cy="2330857"/>
            </a:xfrm>
            <a:custGeom>
              <a:avLst/>
              <a:gdLst/>
              <a:ahLst/>
              <a:cxnLst/>
              <a:rect l="l" t="t" r="r" b="b"/>
              <a:pathLst>
                <a:path w="1332288" h="2330857">
                  <a:moveTo>
                    <a:pt x="1332288" y="2330856"/>
                  </a:moveTo>
                  <a:lnTo>
                    <a:pt x="188824" y="2330856"/>
                  </a:lnTo>
                  <a:lnTo>
                    <a:pt x="188824" y="2330857"/>
                  </a:lnTo>
                  <a:lnTo>
                    <a:pt x="0" y="2330857"/>
                  </a:lnTo>
                  <a:lnTo>
                    <a:pt x="0" y="3"/>
                  </a:lnTo>
                  <a:lnTo>
                    <a:pt x="188824" y="3"/>
                  </a:lnTo>
                  <a:lnTo>
                    <a:pt x="188824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>
                <a:solidFill>
                  <a:schemeClr val="accent6"/>
                </a:solidFill>
              </a:endParaRPr>
            </a:p>
          </p:txBody>
        </p:sp>
      </p:grpSp>
      <p:sp>
        <p:nvSpPr>
          <p:cNvPr id="63" name="タイトル 1"/>
          <p:cNvSpPr>
            <a:spLocks noGrp="1"/>
          </p:cNvSpPr>
          <p:nvPr>
            <p:ph type="title" hasCustomPrompt="1"/>
          </p:nvPr>
        </p:nvSpPr>
        <p:spPr>
          <a:xfrm>
            <a:off x="900545" y="531190"/>
            <a:ext cx="7317336" cy="4548124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9600" baseline="0">
                <a:latin typeface="Roboto Bold" pitchFamily="2" charset="0"/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64" name="テキスト プレースホルダー 5"/>
          <p:cNvSpPr>
            <a:spLocks noGrp="1"/>
          </p:cNvSpPr>
          <p:nvPr>
            <p:ph type="body" sz="quarter" idx="25" hasCustomPrompt="1"/>
          </p:nvPr>
        </p:nvSpPr>
        <p:spPr>
          <a:xfrm>
            <a:off x="900545" y="6289803"/>
            <a:ext cx="7317336" cy="2696893"/>
          </a:xfrm>
        </p:spPr>
        <p:txBody>
          <a:bodyPr numCol="1" spcCol="360000" anchor="t">
            <a:normAutofit/>
          </a:bodyPr>
          <a:lstStyle>
            <a:lvl1pPr marL="285750" indent="-285750" algn="l">
              <a:lnSpc>
                <a:spcPct val="130000"/>
              </a:lnSpc>
              <a:spcBef>
                <a:spcPts val="12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5" name="テキスト プレースホルダー 5"/>
          <p:cNvSpPr>
            <a:spLocks noGrp="1"/>
          </p:cNvSpPr>
          <p:nvPr>
            <p:ph type="body" sz="quarter" idx="26" hasCustomPrompt="1"/>
          </p:nvPr>
        </p:nvSpPr>
        <p:spPr>
          <a:xfrm>
            <a:off x="10784668" y="3197152"/>
            <a:ext cx="7027343" cy="851314"/>
          </a:xfrm>
        </p:spPr>
        <p:txBody>
          <a:bodyPr numCol="1" spcCol="360000" anchor="ctr"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6" name="テキスト プレースホルダー 5"/>
          <p:cNvSpPr>
            <a:spLocks noGrp="1"/>
          </p:cNvSpPr>
          <p:nvPr>
            <p:ph type="body" sz="quarter" idx="27" hasCustomPrompt="1"/>
          </p:nvPr>
        </p:nvSpPr>
        <p:spPr>
          <a:xfrm>
            <a:off x="10784668" y="4603322"/>
            <a:ext cx="7027343" cy="851314"/>
          </a:xfrm>
        </p:spPr>
        <p:txBody>
          <a:bodyPr numCol="1" spcCol="360000" anchor="ctr"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7" name="テキスト プレースホルダー 5"/>
          <p:cNvSpPr>
            <a:spLocks noGrp="1"/>
          </p:cNvSpPr>
          <p:nvPr>
            <p:ph type="body" sz="quarter" idx="28" hasCustomPrompt="1"/>
          </p:nvPr>
        </p:nvSpPr>
        <p:spPr>
          <a:xfrm>
            <a:off x="10784668" y="5992229"/>
            <a:ext cx="7027343" cy="851314"/>
          </a:xfrm>
        </p:spPr>
        <p:txBody>
          <a:bodyPr numCol="1" spcCol="360000" anchor="ctr"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8" name="テキスト プレースホルダー 5"/>
          <p:cNvSpPr>
            <a:spLocks noGrp="1"/>
          </p:cNvSpPr>
          <p:nvPr>
            <p:ph type="body" sz="quarter" idx="29" hasCustomPrompt="1"/>
          </p:nvPr>
        </p:nvSpPr>
        <p:spPr>
          <a:xfrm>
            <a:off x="10784667" y="7367235"/>
            <a:ext cx="7027343" cy="851314"/>
          </a:xfrm>
        </p:spPr>
        <p:txBody>
          <a:bodyPr numCol="1" spcCol="360000" anchor="ctr"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026040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7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225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/>
      <p:bldP spid="64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5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8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n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419100" y="-1809750"/>
            <a:ext cx="8550739" cy="154811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00000" i="1" dirty="0">
                <a:solidFill>
                  <a:schemeClr val="tx1">
                    <a:lumMod val="90000"/>
                    <a:lumOff val="10000"/>
                  </a:schemeClr>
                </a:solidFill>
              </a:rPr>
              <a:t>A</a:t>
            </a:r>
            <a:endParaRPr kumimoji="1" lang="ja-JP" altLang="en-US" sz="100000" i="1" dirty="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3" hasCustomPrompt="1"/>
          </p:nvPr>
        </p:nvSpPr>
        <p:spPr>
          <a:xfrm>
            <a:off x="9144000" y="565761"/>
            <a:ext cx="8534400" cy="5365069"/>
          </a:xfrm>
          <a:solidFill>
            <a:schemeClr val="tx2">
              <a:lumMod val="50000"/>
            </a:schemeClr>
          </a:solidFill>
        </p:spPr>
        <p:txBody>
          <a:bodyPr/>
          <a:lstStyle>
            <a:lvl1pPr>
              <a:defRPr i="1" baseline="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  <p:sp>
        <p:nvSpPr>
          <p:cNvPr id="9" name="テキスト プレースホルダー 5"/>
          <p:cNvSpPr>
            <a:spLocks noGrp="1"/>
          </p:cNvSpPr>
          <p:nvPr>
            <p:ph type="body" sz="quarter" idx="25" hasCustomPrompt="1"/>
          </p:nvPr>
        </p:nvSpPr>
        <p:spPr>
          <a:xfrm>
            <a:off x="9144000" y="6057574"/>
            <a:ext cx="8534400" cy="3100940"/>
          </a:xfrm>
        </p:spPr>
        <p:txBody>
          <a:bodyPr numCol="1" spcCol="360000" anchor="t">
            <a:normAutofit/>
          </a:bodyPr>
          <a:lstStyle>
            <a:lvl1pPr marL="285750" indent="-285750" algn="l">
              <a:lnSpc>
                <a:spcPct val="130000"/>
              </a:lnSpc>
              <a:spcBef>
                <a:spcPts val="12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" name="タイトル 1"/>
          <p:cNvSpPr>
            <a:spLocks noGrp="1"/>
          </p:cNvSpPr>
          <p:nvPr>
            <p:ph type="title" hasCustomPrompt="1"/>
          </p:nvPr>
        </p:nvSpPr>
        <p:spPr>
          <a:xfrm>
            <a:off x="707570" y="2017486"/>
            <a:ext cx="10077098" cy="4218144"/>
          </a:xfrm>
        </p:spPr>
        <p:txBody>
          <a:bodyPr anchor="b">
            <a:normAutofit/>
          </a:bodyPr>
          <a:lstStyle>
            <a:lvl1pPr algn="r">
              <a:lnSpc>
                <a:spcPct val="80000"/>
              </a:lnSpc>
              <a:defRPr sz="9600" baseline="0">
                <a:latin typeface="Roboto Bold" pitchFamily="2" charset="0"/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888586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475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8" grpId="0" animBg="1"/>
      <p:bldP spid="9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/>
    </p:bldLst>
  </p:timing>
  <p:extLst>
    <p:ext uri="{DCECCB84-F9BA-43D5-87BE-67443E8EF086}">
      <p15:sldGuideLst xmlns:p15="http://schemas.microsoft.com/office/powerpoint/2012/main">
        <p15:guide id="1" orient="horz" pos="3239" userDrawn="1">
          <p15:clr>
            <a:srgbClr val="FBAE40"/>
          </p15:clr>
        </p15:guide>
        <p15:guide id="2" pos="576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and tex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798286" y="928914"/>
            <a:ext cx="8069943" cy="6139543"/>
          </a:xfrm>
        </p:spPr>
        <p:txBody>
          <a:bodyPr anchor="b">
            <a:normAutofit/>
          </a:bodyPr>
          <a:lstStyle>
            <a:lvl1pPr algn="r">
              <a:lnSpc>
                <a:spcPct val="80000"/>
              </a:lnSpc>
              <a:defRPr sz="9600" baseline="0">
                <a:latin typeface="Roboto Bold" pitchFamily="2" charset="0"/>
              </a:defRPr>
            </a:lvl1pPr>
          </a:lstStyle>
          <a:p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9274629" y="928914"/>
            <a:ext cx="8273142" cy="8244115"/>
          </a:xfrm>
        </p:spPr>
        <p:txBody>
          <a:bodyPr numCol="1" spcCol="360000" anchor="ctr">
            <a:normAutofit/>
          </a:bodyPr>
          <a:lstStyle>
            <a:lvl1pPr marL="285750" indent="-285750" algn="l">
              <a:spcBef>
                <a:spcPts val="12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798286" y="7068457"/>
            <a:ext cx="8069942" cy="2104571"/>
          </a:xfrm>
        </p:spPr>
        <p:txBody>
          <a:bodyPr numCol="1" spcCol="360000" anchor="t">
            <a:normAutofit/>
          </a:bodyPr>
          <a:lstStyle>
            <a:lvl1pPr marL="0" indent="0" algn="r">
              <a:lnSpc>
                <a:spcPct val="12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2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93266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9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4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3239" userDrawn="1">
          <p15:clr>
            <a:srgbClr val="FBAE40"/>
          </p15:clr>
        </p15:guide>
        <p15:guide id="2" pos="5760" userDrawn="1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n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 userDrawn="1"/>
        </p:nvSpPr>
        <p:spPr>
          <a:xfrm>
            <a:off x="10662640" y="-1809750"/>
            <a:ext cx="7992894" cy="154811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00000" i="1" dirty="0">
                <a:solidFill>
                  <a:schemeClr val="tx1">
                    <a:lumMod val="90000"/>
                    <a:lumOff val="10000"/>
                  </a:schemeClr>
                </a:solidFill>
              </a:rPr>
              <a:t>B</a:t>
            </a:r>
            <a:endParaRPr kumimoji="1" lang="ja-JP" altLang="en-US" sz="100000" i="1" dirty="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3" hasCustomPrompt="1"/>
          </p:nvPr>
        </p:nvSpPr>
        <p:spPr>
          <a:xfrm>
            <a:off x="609600" y="565761"/>
            <a:ext cx="8534400" cy="5365069"/>
          </a:xfrm>
          <a:solidFill>
            <a:schemeClr val="tx2">
              <a:lumMod val="50000"/>
            </a:schemeClr>
          </a:solidFill>
        </p:spPr>
        <p:txBody>
          <a:bodyPr/>
          <a:lstStyle>
            <a:lvl1pPr>
              <a:defRPr i="1" baseline="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  <p:sp>
        <p:nvSpPr>
          <p:cNvPr id="9" name="テキスト プレースホルダー 5"/>
          <p:cNvSpPr>
            <a:spLocks noGrp="1"/>
          </p:cNvSpPr>
          <p:nvPr>
            <p:ph type="body" sz="quarter" idx="25" hasCustomPrompt="1"/>
          </p:nvPr>
        </p:nvSpPr>
        <p:spPr>
          <a:xfrm>
            <a:off x="609600" y="6057574"/>
            <a:ext cx="8534400" cy="3100940"/>
          </a:xfrm>
        </p:spPr>
        <p:txBody>
          <a:bodyPr numCol="1" spcCol="360000" anchor="t">
            <a:normAutofit/>
          </a:bodyPr>
          <a:lstStyle>
            <a:lvl1pPr marL="285750" indent="-285750" algn="l">
              <a:lnSpc>
                <a:spcPct val="130000"/>
              </a:lnSpc>
              <a:spcBef>
                <a:spcPts val="12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" name="タイトル 1"/>
          <p:cNvSpPr>
            <a:spLocks noGrp="1"/>
          </p:cNvSpPr>
          <p:nvPr>
            <p:ph type="title" hasCustomPrompt="1"/>
          </p:nvPr>
        </p:nvSpPr>
        <p:spPr>
          <a:xfrm>
            <a:off x="6995877" y="2017486"/>
            <a:ext cx="10077098" cy="4218144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9600" baseline="0">
                <a:latin typeface="Roboto Bold" pitchFamily="2" charset="0"/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86679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475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8" grpId="0" animBg="1"/>
      <p:bldP spid="9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/>
    </p:bldLst>
  </p:timing>
  <p:extLst>
    <p:ext uri="{DCECCB84-F9BA-43D5-87BE-67443E8EF086}">
      <p15:sldGuideLst xmlns:p15="http://schemas.microsoft.com/office/powerpoint/2012/main">
        <p15:guide id="1" orient="horz" pos="3239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タイトル 1"/>
          <p:cNvSpPr>
            <a:spLocks noGrp="1"/>
          </p:cNvSpPr>
          <p:nvPr>
            <p:ph type="title" hasCustomPrompt="1"/>
          </p:nvPr>
        </p:nvSpPr>
        <p:spPr>
          <a:xfrm>
            <a:off x="551543" y="1499621"/>
            <a:ext cx="7358743" cy="7286170"/>
          </a:xfrm>
        </p:spPr>
        <p:txBody>
          <a:bodyPr anchor="ctr">
            <a:normAutofit/>
          </a:bodyPr>
          <a:lstStyle>
            <a:lvl1pPr algn="ctr">
              <a:lnSpc>
                <a:spcPct val="80000"/>
              </a:lnSpc>
              <a:defRPr sz="9600" baseline="0">
                <a:latin typeface="+mj-lt"/>
              </a:defRPr>
            </a:lvl1pPr>
          </a:lstStyle>
          <a:p>
            <a:r>
              <a:rPr kumimoji="1" lang="en-US" altLang="ja-JP" dirty="0"/>
              <a:t>Slide Title 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7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8080872" y="1645273"/>
            <a:ext cx="3152084" cy="586351"/>
          </a:xfrm>
        </p:spPr>
        <p:txBody>
          <a:bodyPr numCol="1" spcCol="360000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2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8" name="テキスト プレースホルダー 5"/>
          <p:cNvSpPr>
            <a:spLocks noGrp="1"/>
          </p:cNvSpPr>
          <p:nvPr>
            <p:ph type="body" sz="quarter" idx="26" hasCustomPrompt="1"/>
          </p:nvPr>
        </p:nvSpPr>
        <p:spPr>
          <a:xfrm>
            <a:off x="11634389" y="1275513"/>
            <a:ext cx="5797268" cy="1325871"/>
          </a:xfrm>
        </p:spPr>
        <p:txBody>
          <a:bodyPr numCol="1" spcCol="360000" anchor="ctr"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11433672" y="1236830"/>
            <a:ext cx="0" cy="1403236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テキスト プレースホルダー 5"/>
          <p:cNvSpPr>
            <a:spLocks noGrp="1"/>
          </p:cNvSpPr>
          <p:nvPr>
            <p:ph type="body" sz="quarter" idx="27" hasCustomPrompt="1"/>
          </p:nvPr>
        </p:nvSpPr>
        <p:spPr>
          <a:xfrm>
            <a:off x="8080872" y="3225194"/>
            <a:ext cx="3152084" cy="586351"/>
          </a:xfrm>
        </p:spPr>
        <p:txBody>
          <a:bodyPr numCol="1" spcCol="360000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2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6" name="テキスト プレースホルダー 5"/>
          <p:cNvSpPr>
            <a:spLocks noGrp="1"/>
          </p:cNvSpPr>
          <p:nvPr>
            <p:ph type="body" sz="quarter" idx="28" hasCustomPrompt="1"/>
          </p:nvPr>
        </p:nvSpPr>
        <p:spPr>
          <a:xfrm>
            <a:off x="11634389" y="2855434"/>
            <a:ext cx="5797268" cy="1325871"/>
          </a:xfrm>
        </p:spPr>
        <p:txBody>
          <a:bodyPr numCol="1" spcCol="360000" anchor="ctr"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17" name="Straight Connector 16"/>
          <p:cNvCxnSpPr/>
          <p:nvPr userDrawn="1"/>
        </p:nvCxnSpPr>
        <p:spPr>
          <a:xfrm>
            <a:off x="11433672" y="2816751"/>
            <a:ext cx="0" cy="1403236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テキスト プレースホルダー 5"/>
          <p:cNvSpPr>
            <a:spLocks noGrp="1"/>
          </p:cNvSpPr>
          <p:nvPr>
            <p:ph type="body" sz="quarter" idx="29" hasCustomPrompt="1"/>
          </p:nvPr>
        </p:nvSpPr>
        <p:spPr>
          <a:xfrm>
            <a:off x="8080872" y="4805115"/>
            <a:ext cx="3152084" cy="586351"/>
          </a:xfrm>
        </p:spPr>
        <p:txBody>
          <a:bodyPr numCol="1" spcCol="360000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2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9" name="テキスト プレースホルダー 5"/>
          <p:cNvSpPr>
            <a:spLocks noGrp="1"/>
          </p:cNvSpPr>
          <p:nvPr>
            <p:ph type="body" sz="quarter" idx="30" hasCustomPrompt="1"/>
          </p:nvPr>
        </p:nvSpPr>
        <p:spPr>
          <a:xfrm>
            <a:off x="11634389" y="4435355"/>
            <a:ext cx="5797268" cy="1325871"/>
          </a:xfrm>
        </p:spPr>
        <p:txBody>
          <a:bodyPr numCol="1" spcCol="360000" anchor="ctr"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20" name="Straight Connector 19"/>
          <p:cNvCxnSpPr/>
          <p:nvPr userDrawn="1"/>
        </p:nvCxnSpPr>
        <p:spPr>
          <a:xfrm>
            <a:off x="11433672" y="4396672"/>
            <a:ext cx="0" cy="1403236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テキスト プレースホルダー 5"/>
          <p:cNvSpPr>
            <a:spLocks noGrp="1"/>
          </p:cNvSpPr>
          <p:nvPr>
            <p:ph type="body" sz="quarter" idx="31" hasCustomPrompt="1"/>
          </p:nvPr>
        </p:nvSpPr>
        <p:spPr>
          <a:xfrm>
            <a:off x="8080872" y="6385036"/>
            <a:ext cx="3152084" cy="586351"/>
          </a:xfrm>
        </p:spPr>
        <p:txBody>
          <a:bodyPr numCol="1" spcCol="360000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2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2" name="テキスト プレースホルダー 5"/>
          <p:cNvSpPr>
            <a:spLocks noGrp="1"/>
          </p:cNvSpPr>
          <p:nvPr>
            <p:ph type="body" sz="quarter" idx="32" hasCustomPrompt="1"/>
          </p:nvPr>
        </p:nvSpPr>
        <p:spPr>
          <a:xfrm>
            <a:off x="11634389" y="6015276"/>
            <a:ext cx="5797268" cy="1325871"/>
          </a:xfrm>
        </p:spPr>
        <p:txBody>
          <a:bodyPr numCol="1" spcCol="360000" anchor="ctr"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23" name="Straight Connector 22"/>
          <p:cNvCxnSpPr/>
          <p:nvPr userDrawn="1"/>
        </p:nvCxnSpPr>
        <p:spPr>
          <a:xfrm>
            <a:off x="11433672" y="5976593"/>
            <a:ext cx="0" cy="1403236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テキスト プレースホルダー 5"/>
          <p:cNvSpPr>
            <a:spLocks noGrp="1"/>
          </p:cNvSpPr>
          <p:nvPr>
            <p:ph type="body" sz="quarter" idx="33" hasCustomPrompt="1"/>
          </p:nvPr>
        </p:nvSpPr>
        <p:spPr>
          <a:xfrm>
            <a:off x="8080872" y="7964958"/>
            <a:ext cx="3152084" cy="586351"/>
          </a:xfrm>
        </p:spPr>
        <p:txBody>
          <a:bodyPr numCol="1" spcCol="360000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2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5" name="テキスト プレースホルダー 5"/>
          <p:cNvSpPr>
            <a:spLocks noGrp="1"/>
          </p:cNvSpPr>
          <p:nvPr>
            <p:ph type="body" sz="quarter" idx="34" hasCustomPrompt="1"/>
          </p:nvPr>
        </p:nvSpPr>
        <p:spPr>
          <a:xfrm>
            <a:off x="11634389" y="7595198"/>
            <a:ext cx="5797268" cy="1325871"/>
          </a:xfrm>
        </p:spPr>
        <p:txBody>
          <a:bodyPr numCol="1" spcCol="360000" anchor="ctr"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26" name="Straight Connector 25"/>
          <p:cNvCxnSpPr/>
          <p:nvPr userDrawn="1"/>
        </p:nvCxnSpPr>
        <p:spPr>
          <a:xfrm>
            <a:off x="11433672" y="7556515"/>
            <a:ext cx="0" cy="1403236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191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975"/>
                            </p:stCondLst>
                            <p:childTnLst>
                              <p:par>
                                <p:cTn id="10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2" decel="10000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825"/>
                            </p:stCondLst>
                            <p:childTnLst>
                              <p:par>
                                <p:cTn id="23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2" decel="10000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675"/>
                            </p:stCondLst>
                            <p:childTnLst>
                              <p:par>
                                <p:cTn id="36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75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2" decel="10000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525"/>
                            </p:stCondLst>
                            <p:childTnLst>
                              <p:par>
                                <p:cTn id="49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75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75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2" decel="10000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4375"/>
                            </p:stCondLst>
                            <p:childTnLst>
                              <p:par>
                                <p:cTn id="62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75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75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2" decel="10000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3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3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3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3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3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s and 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Box 4"/>
          <p:cNvSpPr txBox="1"/>
          <p:nvPr userDrawn="1"/>
        </p:nvSpPr>
        <p:spPr>
          <a:xfrm>
            <a:off x="332014" y="-474435"/>
            <a:ext cx="9692077" cy="47089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0000" i="1" dirty="0">
                <a:solidFill>
                  <a:schemeClr val="tx1">
                    <a:lumMod val="90000"/>
                    <a:lumOff val="10000"/>
                  </a:schemeClr>
                </a:solidFill>
              </a:rPr>
              <a:t>PROS</a:t>
            </a:r>
            <a:endParaRPr kumimoji="1" lang="ja-JP" altLang="en-US" sz="30000" i="1" dirty="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6" name="TextBox 5"/>
          <p:cNvSpPr txBox="1"/>
          <p:nvPr userDrawn="1"/>
        </p:nvSpPr>
        <p:spPr>
          <a:xfrm>
            <a:off x="7886699" y="5472637"/>
            <a:ext cx="10129696" cy="47089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ja-JP" sz="30000" i="1" dirty="0">
                <a:solidFill>
                  <a:schemeClr val="tx1">
                    <a:lumMod val="90000"/>
                    <a:lumOff val="10000"/>
                  </a:schemeClr>
                </a:solidFill>
              </a:rPr>
              <a:t>CONS</a:t>
            </a:r>
            <a:endParaRPr kumimoji="1" lang="ja-JP" altLang="en-US" sz="30000" i="1" dirty="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cxnSp>
        <p:nvCxnSpPr>
          <p:cNvPr id="8" name="Straight Connector 7"/>
          <p:cNvCxnSpPr/>
          <p:nvPr userDrawn="1"/>
        </p:nvCxnSpPr>
        <p:spPr>
          <a:xfrm flipV="1">
            <a:off x="0" y="1479020"/>
            <a:ext cx="18288000" cy="6749143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テキスト プレースホルダー 5"/>
          <p:cNvSpPr>
            <a:spLocks noGrp="1"/>
          </p:cNvSpPr>
          <p:nvPr>
            <p:ph type="body" sz="quarter" idx="26" hasCustomPrompt="1"/>
          </p:nvPr>
        </p:nvSpPr>
        <p:spPr>
          <a:xfrm>
            <a:off x="1126046" y="1806763"/>
            <a:ext cx="7321268" cy="2651465"/>
          </a:xfrm>
        </p:spPr>
        <p:txBody>
          <a:bodyPr numCol="1" spcCol="360000" anchor="t">
            <a:normAutofit/>
          </a:bodyPr>
          <a:lstStyle>
            <a:lvl1pPr marL="285750" indent="-285750" algn="l">
              <a:lnSpc>
                <a:spcPct val="130000"/>
              </a:lnSpc>
              <a:spcBef>
                <a:spcPts val="12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0" name="テキスト プレースホルダー 5"/>
          <p:cNvSpPr>
            <a:spLocks noGrp="1"/>
          </p:cNvSpPr>
          <p:nvPr>
            <p:ph type="body" sz="quarter" idx="27" hasCustomPrompt="1"/>
          </p:nvPr>
        </p:nvSpPr>
        <p:spPr>
          <a:xfrm>
            <a:off x="10490743" y="5219927"/>
            <a:ext cx="7321268" cy="2651465"/>
          </a:xfrm>
        </p:spPr>
        <p:txBody>
          <a:bodyPr numCol="1" spcCol="360000" anchor="b">
            <a:normAutofit/>
          </a:bodyPr>
          <a:lstStyle>
            <a:lvl1pPr marL="285750" indent="-285750" algn="l">
              <a:lnSpc>
                <a:spcPct val="130000"/>
              </a:lnSpc>
              <a:spcBef>
                <a:spcPts val="12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78388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250"/>
                            </p:stCondLst>
                            <p:childTnLst>
                              <p:par>
                                <p:cTn id="2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75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25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6" grpId="0"/>
      <p:bldP spid="6" grpId="1"/>
      <p:bldP spid="9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5196113" y="0"/>
            <a:ext cx="0" cy="102854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6"/>
          <p:cNvSpPr>
            <a:spLocks noGrp="1"/>
          </p:cNvSpPr>
          <p:nvPr>
            <p:ph type="pic" sz="quarter" idx="13" hasCustomPrompt="1"/>
          </p:nvPr>
        </p:nvSpPr>
        <p:spPr>
          <a:xfrm>
            <a:off x="1660069" y="2537509"/>
            <a:ext cx="7072087" cy="5210394"/>
          </a:xfrm>
          <a:solidFill>
            <a:schemeClr val="tx2">
              <a:lumMod val="50000"/>
            </a:schemeClr>
          </a:solidFill>
        </p:spPr>
        <p:txBody>
          <a:bodyPr/>
          <a:lstStyle>
            <a:lvl1pPr>
              <a:defRPr i="1" baseline="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  <p:sp>
        <p:nvSpPr>
          <p:cNvPr id="7" name="タイトル 1"/>
          <p:cNvSpPr>
            <a:spLocks noGrp="1"/>
          </p:cNvSpPr>
          <p:nvPr>
            <p:ph type="title" hasCustomPrompt="1"/>
          </p:nvPr>
        </p:nvSpPr>
        <p:spPr>
          <a:xfrm>
            <a:off x="8977745" y="2537509"/>
            <a:ext cx="8612593" cy="2657945"/>
          </a:xfrm>
        </p:spPr>
        <p:txBody>
          <a:bodyPr anchor="t">
            <a:normAutofit/>
          </a:bodyPr>
          <a:lstStyle>
            <a:lvl1pPr algn="l">
              <a:lnSpc>
                <a:spcPct val="80000"/>
              </a:lnSpc>
              <a:defRPr sz="9600" baseline="0">
                <a:latin typeface="+mj-lt"/>
              </a:defRPr>
            </a:lvl1pPr>
          </a:lstStyle>
          <a:p>
            <a:r>
              <a:rPr kumimoji="1" lang="en-US" altLang="ja-JP" dirty="0"/>
              <a:t>Slide Title 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8" name="テキスト プレースホルダー 5"/>
          <p:cNvSpPr>
            <a:spLocks noGrp="1"/>
          </p:cNvSpPr>
          <p:nvPr>
            <p:ph type="body" sz="quarter" idx="30" hasCustomPrompt="1"/>
          </p:nvPr>
        </p:nvSpPr>
        <p:spPr>
          <a:xfrm>
            <a:off x="8977744" y="4946074"/>
            <a:ext cx="8612593" cy="1219199"/>
          </a:xfrm>
        </p:spPr>
        <p:txBody>
          <a:bodyPr numCol="1" spcCol="360000" anchor="t">
            <a:normAutofit/>
          </a:bodyPr>
          <a:lstStyle>
            <a:lvl1pPr marL="285750" indent="-285750" algn="l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9" name="テキスト プレースホルダー 5"/>
          <p:cNvSpPr>
            <a:spLocks noGrp="1"/>
          </p:cNvSpPr>
          <p:nvPr>
            <p:ph type="body" sz="quarter" idx="31" hasCustomPrompt="1"/>
          </p:nvPr>
        </p:nvSpPr>
        <p:spPr>
          <a:xfrm>
            <a:off x="8977744" y="6414656"/>
            <a:ext cx="8612593" cy="1333248"/>
          </a:xfrm>
        </p:spPr>
        <p:txBody>
          <a:bodyPr numCol="1" spcCol="360000" anchor="b">
            <a:normAutofit/>
          </a:bodyPr>
          <a:lstStyle>
            <a:lvl1pPr marL="285750" indent="-285750" algn="l">
              <a:lnSpc>
                <a:spcPct val="130000"/>
              </a:lnSpc>
              <a:spcBef>
                <a:spcPts val="0"/>
              </a:spcBef>
              <a:buClr>
                <a:schemeClr val="tx1">
                  <a:lumMod val="75000"/>
                  <a:lumOff val="25000"/>
                </a:schemeClr>
              </a:buClr>
              <a:buFont typeface="Wingdings" panose="05000000000000000000" pitchFamily="2" charset="2"/>
              <a:buChar char="n"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611145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decel="10000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75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3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75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1304195" y="725713"/>
            <a:ext cx="15679611" cy="4833257"/>
          </a:xfrm>
        </p:spPr>
        <p:txBody>
          <a:bodyPr anchor="b">
            <a:normAutofit/>
          </a:bodyPr>
          <a:lstStyle>
            <a:lvl1pPr algn="ctr">
              <a:lnSpc>
                <a:spcPct val="80000"/>
              </a:lnSpc>
              <a:defRPr sz="9600" baseline="0">
                <a:solidFill>
                  <a:schemeClr val="bg1"/>
                </a:solidFill>
                <a:latin typeface="Roboto Bold" pitchFamily="2" charset="0"/>
              </a:defRPr>
            </a:lvl1pPr>
          </a:lstStyle>
          <a:p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1304195" y="5463307"/>
            <a:ext cx="15679611" cy="769258"/>
          </a:xfrm>
        </p:spPr>
        <p:txBody>
          <a:bodyPr numCol="1" spcCol="360000" anchor="t">
            <a:normAutofit/>
          </a:bodyPr>
          <a:lstStyle>
            <a:lvl1pPr algn="ctr">
              <a:spcBef>
                <a:spcPts val="1200"/>
              </a:spcBef>
              <a:defRPr sz="280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" name="テキスト プレースホルダー 12"/>
          <p:cNvSpPr>
            <a:spLocks noGrp="1"/>
          </p:cNvSpPr>
          <p:nvPr>
            <p:ph type="body" sz="quarter" idx="27" hasCustomPrompt="1"/>
          </p:nvPr>
        </p:nvSpPr>
        <p:spPr>
          <a:xfrm>
            <a:off x="5114925" y="7675418"/>
            <a:ext cx="8058150" cy="1993074"/>
          </a:xfrm>
        </p:spPr>
        <p:txBody>
          <a:bodyPr anchor="b">
            <a:normAutofit/>
          </a:bodyPr>
          <a:lstStyle>
            <a:lvl1pPr marL="0" indent="0" algn="ctr">
              <a:spcBef>
                <a:spcPts val="0"/>
              </a:spcBef>
              <a:buClr>
                <a:schemeClr val="accent1"/>
              </a:buClr>
              <a:buFontTx/>
              <a:buNone/>
              <a:defRPr sz="2000" baseline="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987088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9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4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912309" y="3817256"/>
            <a:ext cx="15679611" cy="4833257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9600" baseline="0">
                <a:solidFill>
                  <a:schemeClr val="bg1"/>
                </a:solidFill>
                <a:latin typeface="Roboto Bold" pitchFamily="2" charset="0"/>
              </a:defRPr>
            </a:lvl1pPr>
          </a:lstStyle>
          <a:p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912309" y="8554850"/>
            <a:ext cx="15679611" cy="769258"/>
          </a:xfrm>
        </p:spPr>
        <p:txBody>
          <a:bodyPr numCol="1" spcCol="360000" anchor="t">
            <a:normAutofit/>
          </a:bodyPr>
          <a:lstStyle>
            <a:lvl1pPr algn="l">
              <a:spcBef>
                <a:spcPts val="1200"/>
              </a:spcBef>
              <a:defRPr sz="280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88051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9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1304195" y="725713"/>
            <a:ext cx="15679611" cy="4833257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9600" baseline="0">
                <a:solidFill>
                  <a:schemeClr val="bg1"/>
                </a:solidFill>
                <a:latin typeface="Roboto Bold" pitchFamily="2" charset="0"/>
              </a:defRPr>
            </a:lvl1pPr>
          </a:lstStyle>
          <a:p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1304195" y="5558971"/>
            <a:ext cx="15679611" cy="769258"/>
          </a:xfrm>
        </p:spPr>
        <p:txBody>
          <a:bodyPr numCol="1" spcCol="360000" anchor="t">
            <a:normAutofit/>
          </a:bodyPr>
          <a:lstStyle>
            <a:lvl1pPr algn="l">
              <a:spcBef>
                <a:spcPts val="1200"/>
              </a:spcBef>
              <a:defRPr sz="280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" name="テキスト プレースホルダー 12"/>
          <p:cNvSpPr>
            <a:spLocks noGrp="1"/>
          </p:cNvSpPr>
          <p:nvPr>
            <p:ph type="body" sz="quarter" idx="27" hasCustomPrompt="1"/>
          </p:nvPr>
        </p:nvSpPr>
        <p:spPr>
          <a:xfrm>
            <a:off x="1304195" y="7675418"/>
            <a:ext cx="8058150" cy="1993074"/>
          </a:xfrm>
        </p:spPr>
        <p:txBody>
          <a:bodyPr anchor="b">
            <a:normAutofit/>
          </a:bodyPr>
          <a:lstStyle>
            <a:lvl1pPr marL="342900" indent="-342900" algn="l">
              <a:spcBef>
                <a:spcPts val="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000" baseline="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0691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9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4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8288000" cy="10285413"/>
          </a:xfrm>
          <a:solidFill>
            <a:schemeClr val="tx2">
              <a:lumMod val="50000"/>
            </a:schemeClr>
          </a:solidFill>
        </p:spPr>
        <p:txBody>
          <a:bodyPr/>
          <a:lstStyle>
            <a:lvl1pPr>
              <a:defRPr i="1" baseline="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  <p:sp>
        <p:nvSpPr>
          <p:cNvPr id="4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7920112"/>
            <a:ext cx="11127545" cy="2014136"/>
          </a:xfrm>
          <a:solidFill>
            <a:schemeClr val="tx1"/>
          </a:solidFill>
        </p:spPr>
        <p:txBody>
          <a:bodyPr numCol="1" spcCol="360000" anchor="t">
            <a:normAutofit/>
          </a:bodyPr>
          <a:lstStyle>
            <a:lvl1pPr algn="l">
              <a:spcBef>
                <a:spcPts val="1200"/>
              </a:spcBef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5" name="タイトル 1"/>
          <p:cNvSpPr>
            <a:spLocks noGrp="1"/>
          </p:cNvSpPr>
          <p:nvPr>
            <p:ph type="title" hasCustomPrompt="1"/>
          </p:nvPr>
        </p:nvSpPr>
        <p:spPr>
          <a:xfrm>
            <a:off x="1400961" y="8385617"/>
            <a:ext cx="9346755" cy="1083126"/>
          </a:xfr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defRPr sz="9600" baseline="0">
                <a:latin typeface="Roboto Bold" pitchFamily="2" charset="0"/>
              </a:defRPr>
            </a:lvl1pPr>
          </a:lstStyle>
          <a:p>
            <a:r>
              <a:rPr kumimoji="1" lang="en-US" altLang="ja-JP" dirty="0"/>
              <a:t>Section Name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82729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" grpId="0"/>
    </p:bld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8288000" cy="10285413"/>
          </a:xfrm>
          <a:solidFill>
            <a:schemeClr val="tx2">
              <a:lumMod val="50000"/>
            </a:schemeClr>
          </a:solidFill>
        </p:spPr>
        <p:txBody>
          <a:bodyPr/>
          <a:lstStyle>
            <a:lvl1pPr>
              <a:defRPr i="1" baseline="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  <p:sp>
        <p:nvSpPr>
          <p:cNvPr id="4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7160455" y="7920112"/>
            <a:ext cx="11127545" cy="2014136"/>
          </a:xfrm>
          <a:solidFill>
            <a:schemeClr val="tx1"/>
          </a:solidFill>
        </p:spPr>
        <p:txBody>
          <a:bodyPr numCol="1" spcCol="360000" anchor="t">
            <a:normAutofit/>
          </a:bodyPr>
          <a:lstStyle>
            <a:lvl1pPr algn="l">
              <a:spcBef>
                <a:spcPts val="1200"/>
              </a:spcBef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5" name="タイトル 1"/>
          <p:cNvSpPr>
            <a:spLocks noGrp="1"/>
          </p:cNvSpPr>
          <p:nvPr>
            <p:ph type="title" hasCustomPrompt="1"/>
          </p:nvPr>
        </p:nvSpPr>
        <p:spPr>
          <a:xfrm>
            <a:off x="7559930" y="8385617"/>
            <a:ext cx="9346755" cy="1083126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9600" baseline="0">
                <a:latin typeface="Roboto Bold" pitchFamily="2" charset="0"/>
              </a:defRPr>
            </a:lvl1pPr>
          </a:lstStyle>
          <a:p>
            <a:r>
              <a:rPr kumimoji="1" lang="en-US" altLang="ja-JP" dirty="0"/>
              <a:t>Section Name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7105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>
        <p:tmplLst>
          <p:tmpl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" grpId="0"/>
    </p:bld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big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/>
          <p:cNvSpPr>
            <a:spLocks noGrp="1"/>
          </p:cNvSpPr>
          <p:nvPr>
            <p:ph type="pic" sz="quarter" idx="13" hasCustomPrompt="1"/>
          </p:nvPr>
        </p:nvSpPr>
        <p:spPr>
          <a:xfrm>
            <a:off x="7576452" y="490877"/>
            <a:ext cx="10218618" cy="9303659"/>
          </a:xfrm>
          <a:solidFill>
            <a:schemeClr val="tx2">
              <a:lumMod val="50000"/>
            </a:schemeClr>
          </a:solidFill>
        </p:spPr>
        <p:txBody>
          <a:bodyPr/>
          <a:lstStyle>
            <a:lvl1pPr>
              <a:defRPr i="1" baseline="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  <p:sp>
        <p:nvSpPr>
          <p:cNvPr id="5" name="タイトル 1"/>
          <p:cNvSpPr>
            <a:spLocks noGrp="1"/>
          </p:cNvSpPr>
          <p:nvPr>
            <p:ph type="title" hasCustomPrompt="1"/>
          </p:nvPr>
        </p:nvSpPr>
        <p:spPr>
          <a:xfrm>
            <a:off x="591457" y="833994"/>
            <a:ext cx="10308772" cy="3099378"/>
          </a:xfrm>
        </p:spPr>
        <p:txBody>
          <a:bodyPr anchor="ctr">
            <a:normAutofit/>
          </a:bodyPr>
          <a:lstStyle>
            <a:lvl1pPr algn="l">
              <a:lnSpc>
                <a:spcPct val="80000"/>
              </a:lnSpc>
              <a:defRPr sz="9600" baseline="0">
                <a:latin typeface="Roboto Bold" pitchFamily="2" charset="0"/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591457" y="3916250"/>
            <a:ext cx="6767286" cy="1933008"/>
          </a:xfrm>
        </p:spPr>
        <p:txBody>
          <a:bodyPr numCol="1" spcCol="360000" anchor="b">
            <a:norm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2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591457" y="6020820"/>
            <a:ext cx="6767286" cy="3494314"/>
          </a:xfrm>
        </p:spPr>
        <p:txBody>
          <a:bodyPr numCol="1" spcCol="360000" anchor="t">
            <a:normAutofit/>
          </a:bodyPr>
          <a:lstStyle>
            <a:lvl1pPr marL="285750" indent="-285750" algn="l">
              <a:lnSpc>
                <a:spcPct val="130000"/>
              </a:lnSpc>
              <a:spcBef>
                <a:spcPts val="12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658320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975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475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/>
      <p:bldP spid="6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and tex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タイトル 1"/>
          <p:cNvSpPr>
            <a:spLocks noGrp="1"/>
          </p:cNvSpPr>
          <p:nvPr>
            <p:ph type="title" hasCustomPrompt="1"/>
          </p:nvPr>
        </p:nvSpPr>
        <p:spPr>
          <a:xfrm>
            <a:off x="798286" y="928914"/>
            <a:ext cx="8069943" cy="8244115"/>
          </a:xfrm>
        </p:spPr>
        <p:txBody>
          <a:bodyPr anchor="ctr">
            <a:normAutofit/>
          </a:bodyPr>
          <a:lstStyle>
            <a:lvl1pPr algn="ctr">
              <a:lnSpc>
                <a:spcPct val="80000"/>
              </a:lnSpc>
              <a:defRPr sz="9600" baseline="0">
                <a:latin typeface="Roboto Bold" pitchFamily="2" charset="0"/>
              </a:defRPr>
            </a:lvl1pPr>
          </a:lstStyle>
          <a:p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8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9274629" y="928914"/>
            <a:ext cx="8273142" cy="8244115"/>
          </a:xfrm>
        </p:spPr>
        <p:txBody>
          <a:bodyPr numCol="1" spcCol="360000" anchor="ctr">
            <a:normAutofit/>
          </a:bodyPr>
          <a:lstStyle>
            <a:lvl1pPr marL="285750" indent="-285750" algn="l">
              <a:spcBef>
                <a:spcPts val="12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450140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9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screen image and ye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8288000" cy="10285413"/>
          </a:xfrm>
          <a:solidFill>
            <a:schemeClr val="bg2">
              <a:lumMod val="50000"/>
            </a:schemeClr>
          </a:solidFill>
        </p:spPr>
        <p:txBody>
          <a:bodyPr/>
          <a:lstStyle>
            <a:lvl1pPr>
              <a:defRPr i="1" baseline="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  <p:sp>
        <p:nvSpPr>
          <p:cNvPr id="5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763705" y="990316"/>
            <a:ext cx="2333866" cy="5167087"/>
          </a:xfrm>
        </p:spPr>
        <p:txBody>
          <a:bodyPr numCol="1" spcCol="360000"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0000" i="1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8" name="タイトル 1"/>
          <p:cNvSpPr>
            <a:spLocks noGrp="1"/>
          </p:cNvSpPr>
          <p:nvPr>
            <p:ph type="title" hasCustomPrompt="1"/>
          </p:nvPr>
        </p:nvSpPr>
        <p:spPr>
          <a:xfrm>
            <a:off x="9383137" y="615268"/>
            <a:ext cx="8198047" cy="3715657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8000" baseline="0">
                <a:solidFill>
                  <a:schemeClr val="tx1"/>
                </a:solidFill>
                <a:latin typeface="Roboto Bold" pitchFamily="2" charset="0"/>
              </a:defRPr>
            </a:lvl1pPr>
          </a:lstStyle>
          <a:p>
            <a:r>
              <a:rPr kumimoji="1" lang="en-US" altLang="ja-JP" dirty="0"/>
              <a:t>Slide Title 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9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2604325" y="1344326"/>
            <a:ext cx="2333866" cy="5178199"/>
          </a:xfrm>
        </p:spPr>
        <p:txBody>
          <a:bodyPr numCol="1" spcCol="360000"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0000" i="1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10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4444945" y="615268"/>
            <a:ext cx="2333866" cy="5167087"/>
          </a:xfrm>
        </p:spPr>
        <p:txBody>
          <a:bodyPr numCol="1" spcCol="360000"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0000" i="1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11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6285565" y="1747070"/>
            <a:ext cx="2333866" cy="5167087"/>
          </a:xfrm>
        </p:spPr>
        <p:txBody>
          <a:bodyPr numCol="1" spcCol="360000"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0000" i="1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12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9383138" y="4367721"/>
            <a:ext cx="8198047" cy="1549969"/>
          </a:xfrm>
        </p:spPr>
        <p:txBody>
          <a:bodyPr numCol="1" spcCol="360000" anchor="t">
            <a:normAutofit/>
          </a:bodyPr>
          <a:lstStyle>
            <a:lvl1pPr marL="0" indent="0" algn="l">
              <a:lnSpc>
                <a:spcPct val="130000"/>
              </a:lnSpc>
              <a:spcBef>
                <a:spcPts val="120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46294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6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9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75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7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75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75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75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75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75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75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75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75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75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75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250"/>
                            </p:stCondLst>
                            <p:childTnLst>
                              <p:par>
                                <p:cTn id="50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475"/>
                            </p:stCondLst>
                            <p:childTnLst>
                              <p:par>
                                <p:cTn id="5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build="p">
        <p:tmplLst>
          <p:tmpl lvl="1">
            <p:tnLst>
              <p:par>
                <p:cTn presetID="2" presetClass="entr" presetSubtype="6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" grpId="1" build="p">
        <p:tmplLst>
          <p:tmpl lvl="1">
            <p:tnLst>
              <p:par>
                <p:cTn presetID="49" presetClass="entr" presetSubtype="0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750" fill="hold"/>
                        <p:tgtEl>
                          <p:spTgt spid="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5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36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75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/>
      <p:bldP spid="9" grpId="0" build="p">
        <p:tmplLst>
          <p:tmpl lvl="1">
            <p:tnLst>
              <p:par>
                <p:cTn presetID="2" presetClass="entr" presetSubtype="3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1" build="p">
        <p:tmplLst>
          <p:tmpl lvl="1">
            <p:tnLst>
              <p:par>
                <p:cTn presetID="49" presetClass="entr" presetSubtype="0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750" fill="hold"/>
                        <p:tgtEl>
                          <p:spTgt spid="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9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36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75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2" presetClass="entr" presetSubtype="1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1" build="p">
        <p:tmplLst>
          <p:tmpl lvl="1">
            <p:tnLst>
              <p:par>
                <p:cTn presetID="49" presetClass="entr" presetSubtype="0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750" fill="hold"/>
                        <p:tgtEl>
                          <p:spTgt spid="1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1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10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36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75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2" presetClass="entr" presetSubtype="9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1" build="p">
        <p:tmplLst>
          <p:tmpl lvl="1">
            <p:tnLst>
              <p:par>
                <p:cTn presetID="49" presetClass="entr" presetSubtype="0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750" fill="hold"/>
                        <p:tgtEl>
                          <p:spTgt spid="1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1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11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36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75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screen image and 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6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8288000" cy="10285413"/>
          </a:xfrm>
          <a:solidFill>
            <a:schemeClr val="tx2">
              <a:lumMod val="50000"/>
            </a:schemeClr>
          </a:solidFill>
        </p:spPr>
        <p:txBody>
          <a:bodyPr/>
          <a:lstStyle>
            <a:lvl1pPr>
              <a:defRPr i="1" baseline="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  <p:sp>
        <p:nvSpPr>
          <p:cNvPr id="14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9144000" y="-1"/>
            <a:ext cx="9144000" cy="10285413"/>
          </a:xfrm>
          <a:solidFill>
            <a:schemeClr val="tx1">
              <a:alpha val="50000"/>
            </a:schemeClr>
          </a:solidFill>
        </p:spPr>
        <p:txBody>
          <a:bodyPr numCol="1" spcCol="360000" anchor="t">
            <a:normAutofit/>
          </a:bodyPr>
          <a:lstStyle>
            <a:lvl1pPr algn="l">
              <a:spcBef>
                <a:spcPts val="1200"/>
              </a:spcBef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5" name="タイトル 1"/>
          <p:cNvSpPr>
            <a:spLocks noGrp="1"/>
          </p:cNvSpPr>
          <p:nvPr>
            <p:ph type="title" hasCustomPrompt="1"/>
          </p:nvPr>
        </p:nvSpPr>
        <p:spPr>
          <a:xfrm>
            <a:off x="9677400" y="833993"/>
            <a:ext cx="8058150" cy="5000749"/>
          </a:xfrm>
        </p:spPr>
        <p:txBody>
          <a:bodyPr anchor="ctr">
            <a:normAutofit/>
          </a:bodyPr>
          <a:lstStyle>
            <a:lvl1pPr algn="l">
              <a:lnSpc>
                <a:spcPct val="80000"/>
              </a:lnSpc>
              <a:defRPr sz="8000" baseline="0">
                <a:latin typeface="Roboto Bold" pitchFamily="2" charset="0"/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16" name="テキスト プレースホルダー 12"/>
          <p:cNvSpPr>
            <a:spLocks noGrp="1"/>
          </p:cNvSpPr>
          <p:nvPr>
            <p:ph type="body" sz="quarter" idx="27" hasCustomPrompt="1"/>
          </p:nvPr>
        </p:nvSpPr>
        <p:spPr>
          <a:xfrm>
            <a:off x="9677400" y="5900795"/>
            <a:ext cx="8058150" cy="3504461"/>
          </a:xfrm>
        </p:spPr>
        <p:txBody>
          <a:bodyPr>
            <a:normAutofit/>
          </a:bodyPr>
          <a:lstStyle>
            <a:lvl1pPr marL="342900" indent="-342900" algn="l">
              <a:spcBef>
                <a:spcPts val="12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000" baseline="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122292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475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>
        <p:tmplLst>
          <p:tmpl>
            <p:tnLst>
              <p:par>
                <p:cTn presetID="22" presetClass="entr" presetSubtype="1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/>
      <p:bldP spid="1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3239" userDrawn="1">
          <p15:clr>
            <a:srgbClr val="FBAE40"/>
          </p15:clr>
        </p15:guide>
        <p15:guide id="2" pos="5760" userDrawn="1">
          <p15:clr>
            <a:srgbClr val="FBAE4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screen image and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8288000" cy="10285413"/>
          </a:xfrm>
          <a:solidFill>
            <a:schemeClr val="tx2">
              <a:lumMod val="50000"/>
            </a:schemeClr>
          </a:solidFill>
        </p:spPr>
        <p:txBody>
          <a:bodyPr/>
          <a:lstStyle>
            <a:lvl1pPr>
              <a:defRPr i="1" baseline="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  <p:sp>
        <p:nvSpPr>
          <p:cNvPr id="4" name="タイトル 1"/>
          <p:cNvSpPr>
            <a:spLocks noGrp="1"/>
          </p:cNvSpPr>
          <p:nvPr>
            <p:ph type="title" hasCustomPrompt="1"/>
          </p:nvPr>
        </p:nvSpPr>
        <p:spPr>
          <a:xfrm>
            <a:off x="1776845" y="7135091"/>
            <a:ext cx="14734309" cy="2895600"/>
          </a:xfrm>
        </p:spPr>
        <p:txBody>
          <a:bodyPr anchor="ctr">
            <a:normAutofit/>
          </a:bodyPr>
          <a:lstStyle>
            <a:lvl1pPr algn="ctr">
              <a:lnSpc>
                <a:spcPct val="80000"/>
              </a:lnSpc>
              <a:defRPr sz="8000" baseline="0">
                <a:latin typeface="Roboto Bold" pitchFamily="2" charset="0"/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086343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</p:bld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タイトル 1"/>
          <p:cNvSpPr>
            <a:spLocks noGrp="1"/>
          </p:cNvSpPr>
          <p:nvPr>
            <p:ph type="title" hasCustomPrompt="1"/>
          </p:nvPr>
        </p:nvSpPr>
        <p:spPr>
          <a:xfrm>
            <a:off x="1079789" y="2642332"/>
            <a:ext cx="16128423" cy="5000749"/>
          </a:xfrm>
        </p:spPr>
        <p:txBody>
          <a:bodyPr anchor="ctr">
            <a:normAutofit/>
          </a:bodyPr>
          <a:lstStyle>
            <a:lvl1pPr algn="ctr">
              <a:lnSpc>
                <a:spcPct val="80000"/>
              </a:lnSpc>
              <a:defRPr sz="8000" baseline="0">
                <a:latin typeface="Roboto Bold" pitchFamily="2" charset="0"/>
              </a:defRPr>
            </a:lvl1pPr>
          </a:lstStyle>
          <a:p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44789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 keywor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10784668" y="9634015"/>
            <a:ext cx="6172200" cy="547603"/>
          </a:xfrm>
          <a:prstGeom prst="rect">
            <a:avLst/>
          </a:prstGeom>
        </p:spPr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7072975" y="9634015"/>
            <a:ext cx="739036" cy="547603"/>
          </a:xfrm>
          <a:prstGeom prst="rect">
            <a:avLst/>
          </a:prstGeom>
        </p:spPr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タイトル 1"/>
          <p:cNvSpPr>
            <a:spLocks noGrp="1"/>
          </p:cNvSpPr>
          <p:nvPr>
            <p:ph type="title" hasCustomPrompt="1"/>
          </p:nvPr>
        </p:nvSpPr>
        <p:spPr>
          <a:xfrm>
            <a:off x="775021" y="531190"/>
            <a:ext cx="16737958" cy="1612865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defRPr sz="9600" baseline="0">
                <a:latin typeface="Roboto Bold" pitchFamily="2" charset="0"/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7" name="テキスト プレースホルダー 5"/>
          <p:cNvSpPr>
            <a:spLocks noGrp="1"/>
          </p:cNvSpPr>
          <p:nvPr>
            <p:ph type="body" sz="quarter" idx="19" hasCustomPrompt="1"/>
          </p:nvPr>
        </p:nvSpPr>
        <p:spPr>
          <a:xfrm>
            <a:off x="535536" y="3450339"/>
            <a:ext cx="3049494" cy="2645659"/>
          </a:xfrm>
        </p:spPr>
        <p:txBody>
          <a:bodyPr numCol="1" spcCol="360000"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20000" i="1" baseline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00</a:t>
            </a:r>
            <a:endParaRPr kumimoji="1"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1104273" y="5196114"/>
            <a:ext cx="5161321" cy="685796"/>
          </a:xfrm>
        </p:spPr>
        <p:txBody>
          <a:bodyPr numCol="1" spcCol="36000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2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8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1104273" y="5881911"/>
            <a:ext cx="5161321" cy="1738518"/>
          </a:xfrm>
        </p:spPr>
        <p:txBody>
          <a:bodyPr numCol="1" spcCol="360000" anchor="t"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9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6451799" y="3450339"/>
            <a:ext cx="3049494" cy="2645659"/>
          </a:xfrm>
        </p:spPr>
        <p:txBody>
          <a:bodyPr numCol="1" spcCol="360000"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20000" i="1" baseline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00</a:t>
            </a:r>
            <a:endParaRPr kumimoji="1" lang="ja-JP" altLang="en-US" dirty="0"/>
          </a:p>
        </p:txBody>
      </p:sp>
      <p:sp>
        <p:nvSpPr>
          <p:cNvPr id="10" name="テキスト プレースホルダー 5"/>
          <p:cNvSpPr>
            <a:spLocks noGrp="1"/>
          </p:cNvSpPr>
          <p:nvPr>
            <p:ph type="body" sz="quarter" idx="22" hasCustomPrompt="1"/>
          </p:nvPr>
        </p:nvSpPr>
        <p:spPr>
          <a:xfrm>
            <a:off x="7020536" y="5196114"/>
            <a:ext cx="5161321" cy="685796"/>
          </a:xfrm>
        </p:spPr>
        <p:txBody>
          <a:bodyPr numCol="1" spcCol="36000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2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1" name="テキスト プレースホルダー 5"/>
          <p:cNvSpPr>
            <a:spLocks noGrp="1"/>
          </p:cNvSpPr>
          <p:nvPr>
            <p:ph type="body" sz="quarter" idx="23" hasCustomPrompt="1"/>
          </p:nvPr>
        </p:nvSpPr>
        <p:spPr>
          <a:xfrm>
            <a:off x="7020536" y="5881911"/>
            <a:ext cx="5161321" cy="1738518"/>
          </a:xfrm>
        </p:spPr>
        <p:txBody>
          <a:bodyPr numCol="1" spcCol="360000" anchor="t"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2" name="テキスト プレースホルダー 5"/>
          <p:cNvSpPr>
            <a:spLocks noGrp="1"/>
          </p:cNvSpPr>
          <p:nvPr>
            <p:ph type="body" sz="quarter" idx="24" hasCustomPrompt="1"/>
          </p:nvPr>
        </p:nvSpPr>
        <p:spPr>
          <a:xfrm>
            <a:off x="12081953" y="3450339"/>
            <a:ext cx="3049494" cy="2645659"/>
          </a:xfrm>
        </p:spPr>
        <p:txBody>
          <a:bodyPr numCol="1" spcCol="360000"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20000" i="1" baseline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00</a:t>
            </a:r>
            <a:endParaRPr kumimoji="1" lang="ja-JP" altLang="en-US" dirty="0"/>
          </a:p>
        </p:txBody>
      </p:sp>
      <p:sp>
        <p:nvSpPr>
          <p:cNvPr id="13" name="テキスト プレースホルダー 5"/>
          <p:cNvSpPr>
            <a:spLocks noGrp="1"/>
          </p:cNvSpPr>
          <p:nvPr>
            <p:ph type="body" sz="quarter" idx="25" hasCustomPrompt="1"/>
          </p:nvPr>
        </p:nvSpPr>
        <p:spPr>
          <a:xfrm>
            <a:off x="12650690" y="5196114"/>
            <a:ext cx="5161321" cy="685796"/>
          </a:xfrm>
        </p:spPr>
        <p:txBody>
          <a:bodyPr numCol="1" spcCol="36000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2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4" name="テキスト プレースホルダー 5"/>
          <p:cNvSpPr>
            <a:spLocks noGrp="1"/>
          </p:cNvSpPr>
          <p:nvPr>
            <p:ph type="body" sz="quarter" idx="26" hasCustomPrompt="1"/>
          </p:nvPr>
        </p:nvSpPr>
        <p:spPr>
          <a:xfrm>
            <a:off x="12650690" y="5881911"/>
            <a:ext cx="5161321" cy="1738518"/>
          </a:xfrm>
        </p:spPr>
        <p:txBody>
          <a:bodyPr numCol="1" spcCol="360000" anchor="t"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47836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975"/>
                            </p:stCondLst>
                            <p:childTnLst>
                              <p:par>
                                <p:cTn id="10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800"/>
                            </p:stCondLst>
                            <p:childTnLst>
                              <p:par>
                                <p:cTn id="23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75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875"/>
                            </p:stCondLst>
                            <p:childTnLst>
                              <p:par>
                                <p:cTn id="36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75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75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/>
          <p:cNvCxnSpPr/>
          <p:nvPr userDrawn="1"/>
        </p:nvCxnSpPr>
        <p:spPr>
          <a:xfrm>
            <a:off x="5196113" y="0"/>
            <a:ext cx="0" cy="102854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タイトル 1"/>
          <p:cNvSpPr>
            <a:spLocks noGrp="1"/>
          </p:cNvSpPr>
          <p:nvPr>
            <p:ph type="title" hasCustomPrompt="1"/>
          </p:nvPr>
        </p:nvSpPr>
        <p:spPr>
          <a:xfrm>
            <a:off x="537026" y="3720437"/>
            <a:ext cx="9347198" cy="2844539"/>
          </a:xfrm>
          <a:solidFill>
            <a:schemeClr val="tx1"/>
          </a:solidFill>
        </p:spPr>
        <p:txBody>
          <a:bodyPr anchor="ctr">
            <a:normAutofit/>
          </a:bodyPr>
          <a:lstStyle>
            <a:lvl1pPr algn="ctr">
              <a:lnSpc>
                <a:spcPct val="80000"/>
              </a:lnSpc>
              <a:defRPr sz="9600" baseline="0">
                <a:latin typeface="+mj-lt"/>
              </a:defRPr>
            </a:lvl1pPr>
          </a:lstStyle>
          <a:p>
            <a:r>
              <a:rPr kumimoji="1" lang="en-US" altLang="ja-JP" dirty="0"/>
              <a:t>Slide Title 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7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10130971" y="2675278"/>
            <a:ext cx="7261324" cy="537027"/>
          </a:xfrm>
        </p:spPr>
        <p:txBody>
          <a:bodyPr numCol="1" spcCol="360000"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2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8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10130971" y="3197798"/>
            <a:ext cx="7261323" cy="1664491"/>
          </a:xfrm>
        </p:spPr>
        <p:txBody>
          <a:bodyPr numCol="1" spcCol="360000" anchor="t"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9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10130971" y="5225146"/>
            <a:ext cx="7261324" cy="537027"/>
          </a:xfrm>
        </p:spPr>
        <p:txBody>
          <a:bodyPr numCol="1" spcCol="360000"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2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0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10130971" y="5747666"/>
            <a:ext cx="7261323" cy="1664491"/>
          </a:xfrm>
        </p:spPr>
        <p:txBody>
          <a:bodyPr numCol="1" spcCol="360000" anchor="t"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52859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975"/>
                            </p:stCondLst>
                            <p:childTnLst>
                              <p:par>
                                <p:cTn id="10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475"/>
                            </p:stCondLst>
                            <p:childTnLst>
                              <p:par>
                                <p:cTn id="14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225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725"/>
                            </p:stCondLst>
                            <p:childTnLst>
                              <p:par>
                                <p:cTn id="23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475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/>
          <p:cNvCxnSpPr/>
          <p:nvPr userDrawn="1"/>
        </p:nvCxnSpPr>
        <p:spPr>
          <a:xfrm>
            <a:off x="5196113" y="0"/>
            <a:ext cx="0" cy="102854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タイトル 1"/>
          <p:cNvSpPr>
            <a:spLocks noGrp="1"/>
          </p:cNvSpPr>
          <p:nvPr>
            <p:ph type="title" hasCustomPrompt="1"/>
          </p:nvPr>
        </p:nvSpPr>
        <p:spPr>
          <a:xfrm>
            <a:off x="537026" y="3720437"/>
            <a:ext cx="9347198" cy="2844539"/>
          </a:xfrm>
          <a:solidFill>
            <a:schemeClr val="tx1"/>
          </a:solidFill>
        </p:spPr>
        <p:txBody>
          <a:bodyPr anchor="ctr">
            <a:normAutofit/>
          </a:bodyPr>
          <a:lstStyle>
            <a:lvl1pPr algn="ctr">
              <a:lnSpc>
                <a:spcPct val="80000"/>
              </a:lnSpc>
              <a:defRPr sz="9600" baseline="0">
                <a:latin typeface="+mj-lt"/>
              </a:defRPr>
            </a:lvl1pPr>
          </a:lstStyle>
          <a:p>
            <a:r>
              <a:rPr kumimoji="1" lang="en-US" altLang="ja-JP" dirty="0"/>
              <a:t>Slide Title 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7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10130971" y="1543163"/>
            <a:ext cx="7261324" cy="537027"/>
          </a:xfrm>
        </p:spPr>
        <p:txBody>
          <a:bodyPr numCol="1" spcCol="360000"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2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8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10130971" y="2065683"/>
            <a:ext cx="7261323" cy="1664491"/>
          </a:xfrm>
        </p:spPr>
        <p:txBody>
          <a:bodyPr numCol="1" spcCol="360000" anchor="t"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9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10130971" y="4093031"/>
            <a:ext cx="7261324" cy="537027"/>
          </a:xfrm>
        </p:spPr>
        <p:txBody>
          <a:bodyPr numCol="1" spcCol="360000"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2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0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10130971" y="4615551"/>
            <a:ext cx="7261323" cy="1664491"/>
          </a:xfrm>
        </p:spPr>
        <p:txBody>
          <a:bodyPr numCol="1" spcCol="360000" anchor="t"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1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10130971" y="6669057"/>
            <a:ext cx="7261324" cy="537027"/>
          </a:xfrm>
        </p:spPr>
        <p:txBody>
          <a:bodyPr numCol="1" spcCol="360000"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2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2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10130971" y="7191577"/>
            <a:ext cx="7261323" cy="1664491"/>
          </a:xfrm>
        </p:spPr>
        <p:txBody>
          <a:bodyPr numCol="1" spcCol="360000" anchor="t"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27076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975"/>
                            </p:stCondLst>
                            <p:childTnLst>
                              <p:par>
                                <p:cTn id="10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475"/>
                            </p:stCondLst>
                            <p:childTnLst>
                              <p:par>
                                <p:cTn id="14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225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725"/>
                            </p:stCondLst>
                            <p:childTnLst>
                              <p:par>
                                <p:cTn id="23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475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975"/>
                            </p:stCondLst>
                            <p:childTnLst>
                              <p:par>
                                <p:cTn id="32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75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75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725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10175068" y="962594"/>
            <a:ext cx="5631544" cy="537027"/>
          </a:xfrm>
        </p:spPr>
        <p:txBody>
          <a:bodyPr numCol="1" spcCol="360000" anchor="t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2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7" name="タイトル 1"/>
          <p:cNvSpPr>
            <a:spLocks noGrp="1"/>
          </p:cNvSpPr>
          <p:nvPr>
            <p:ph type="title" hasCustomPrompt="1"/>
          </p:nvPr>
        </p:nvSpPr>
        <p:spPr>
          <a:xfrm>
            <a:off x="972457" y="1499621"/>
            <a:ext cx="6937829" cy="7286170"/>
          </a:xfrm>
        </p:spPr>
        <p:txBody>
          <a:bodyPr anchor="ctr">
            <a:normAutofit/>
          </a:bodyPr>
          <a:lstStyle>
            <a:lvl1pPr algn="ctr">
              <a:lnSpc>
                <a:spcPct val="80000"/>
              </a:lnSpc>
              <a:defRPr sz="9600" baseline="0">
                <a:latin typeface="+mj-lt"/>
              </a:defRPr>
            </a:lvl1pPr>
          </a:lstStyle>
          <a:p>
            <a:r>
              <a:rPr kumimoji="1" lang="en-US" altLang="ja-JP" dirty="0"/>
              <a:t>Slide Title 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8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8774441" y="831966"/>
            <a:ext cx="1255486" cy="1161141"/>
          </a:xfrm>
        </p:spPr>
        <p:txBody>
          <a:bodyPr numCol="1" spcCol="360000"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7200" i="1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00</a:t>
            </a:r>
            <a:endParaRPr kumimoji="1" lang="ja-JP" altLang="en-US" dirty="0"/>
          </a:p>
        </p:txBody>
      </p:sp>
      <p:sp>
        <p:nvSpPr>
          <p:cNvPr id="9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10175068" y="1456082"/>
            <a:ext cx="5631544" cy="391883"/>
          </a:xfrm>
        </p:spPr>
        <p:txBody>
          <a:bodyPr numCol="1" spcCol="360000" anchor="t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8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10175068" y="2415361"/>
            <a:ext cx="5631544" cy="537027"/>
          </a:xfrm>
        </p:spPr>
        <p:txBody>
          <a:bodyPr numCol="1" spcCol="360000" anchor="t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2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29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8774441" y="2284733"/>
            <a:ext cx="1255486" cy="1161141"/>
          </a:xfrm>
        </p:spPr>
        <p:txBody>
          <a:bodyPr numCol="1" spcCol="360000"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7200" i="1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00</a:t>
            </a:r>
            <a:endParaRPr kumimoji="1" lang="ja-JP" altLang="en-US" dirty="0"/>
          </a:p>
        </p:txBody>
      </p:sp>
      <p:sp>
        <p:nvSpPr>
          <p:cNvPr id="30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10175068" y="2908849"/>
            <a:ext cx="5631544" cy="391883"/>
          </a:xfrm>
        </p:spPr>
        <p:txBody>
          <a:bodyPr numCol="1" spcCol="360000" anchor="t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1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10175068" y="3868128"/>
            <a:ext cx="5631544" cy="537027"/>
          </a:xfrm>
        </p:spPr>
        <p:txBody>
          <a:bodyPr numCol="1" spcCol="360000" anchor="t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2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32" name="テキスト プレースホルダー 5"/>
          <p:cNvSpPr>
            <a:spLocks noGrp="1"/>
          </p:cNvSpPr>
          <p:nvPr>
            <p:ph type="body" sz="quarter" idx="19" hasCustomPrompt="1"/>
          </p:nvPr>
        </p:nvSpPr>
        <p:spPr>
          <a:xfrm>
            <a:off x="8774441" y="3737500"/>
            <a:ext cx="1255486" cy="1161141"/>
          </a:xfrm>
        </p:spPr>
        <p:txBody>
          <a:bodyPr numCol="1" spcCol="360000"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7200" i="1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00</a:t>
            </a:r>
            <a:endParaRPr kumimoji="1" lang="ja-JP" altLang="en-US" dirty="0"/>
          </a:p>
        </p:txBody>
      </p:sp>
      <p:sp>
        <p:nvSpPr>
          <p:cNvPr id="33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10175068" y="4361616"/>
            <a:ext cx="5631544" cy="391883"/>
          </a:xfrm>
        </p:spPr>
        <p:txBody>
          <a:bodyPr numCol="1" spcCol="360000" anchor="t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4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10175068" y="5320895"/>
            <a:ext cx="5631544" cy="537027"/>
          </a:xfrm>
        </p:spPr>
        <p:txBody>
          <a:bodyPr numCol="1" spcCol="360000" anchor="t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2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35" name="テキスト プレースホルダー 5"/>
          <p:cNvSpPr>
            <a:spLocks noGrp="1"/>
          </p:cNvSpPr>
          <p:nvPr>
            <p:ph type="body" sz="quarter" idx="22" hasCustomPrompt="1"/>
          </p:nvPr>
        </p:nvSpPr>
        <p:spPr>
          <a:xfrm>
            <a:off x="8774441" y="5190267"/>
            <a:ext cx="1255486" cy="1161141"/>
          </a:xfrm>
        </p:spPr>
        <p:txBody>
          <a:bodyPr numCol="1" spcCol="360000"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7200" i="1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00</a:t>
            </a:r>
            <a:endParaRPr kumimoji="1" lang="ja-JP" altLang="en-US" dirty="0"/>
          </a:p>
        </p:txBody>
      </p:sp>
      <p:sp>
        <p:nvSpPr>
          <p:cNvPr id="36" name="テキスト プレースホルダー 5"/>
          <p:cNvSpPr>
            <a:spLocks noGrp="1"/>
          </p:cNvSpPr>
          <p:nvPr>
            <p:ph type="body" sz="quarter" idx="23" hasCustomPrompt="1"/>
          </p:nvPr>
        </p:nvSpPr>
        <p:spPr>
          <a:xfrm>
            <a:off x="10175068" y="5814383"/>
            <a:ext cx="5631544" cy="391883"/>
          </a:xfrm>
        </p:spPr>
        <p:txBody>
          <a:bodyPr numCol="1" spcCol="360000" anchor="t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7" name="テキスト プレースホルダー 5"/>
          <p:cNvSpPr>
            <a:spLocks noGrp="1"/>
          </p:cNvSpPr>
          <p:nvPr>
            <p:ph type="body" sz="quarter" idx="24" hasCustomPrompt="1"/>
          </p:nvPr>
        </p:nvSpPr>
        <p:spPr>
          <a:xfrm>
            <a:off x="10175068" y="6773662"/>
            <a:ext cx="5631544" cy="537027"/>
          </a:xfrm>
        </p:spPr>
        <p:txBody>
          <a:bodyPr numCol="1" spcCol="360000" anchor="t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2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38" name="テキスト プレースホルダー 5"/>
          <p:cNvSpPr>
            <a:spLocks noGrp="1"/>
          </p:cNvSpPr>
          <p:nvPr>
            <p:ph type="body" sz="quarter" idx="25" hasCustomPrompt="1"/>
          </p:nvPr>
        </p:nvSpPr>
        <p:spPr>
          <a:xfrm>
            <a:off x="8774441" y="6643034"/>
            <a:ext cx="1255486" cy="1161141"/>
          </a:xfrm>
        </p:spPr>
        <p:txBody>
          <a:bodyPr numCol="1" spcCol="360000"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7200" i="1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00</a:t>
            </a:r>
            <a:endParaRPr kumimoji="1" lang="ja-JP" altLang="en-US" dirty="0"/>
          </a:p>
        </p:txBody>
      </p:sp>
      <p:sp>
        <p:nvSpPr>
          <p:cNvPr id="39" name="テキスト プレースホルダー 5"/>
          <p:cNvSpPr>
            <a:spLocks noGrp="1"/>
          </p:cNvSpPr>
          <p:nvPr>
            <p:ph type="body" sz="quarter" idx="26" hasCustomPrompt="1"/>
          </p:nvPr>
        </p:nvSpPr>
        <p:spPr>
          <a:xfrm>
            <a:off x="10175068" y="7267150"/>
            <a:ext cx="5631544" cy="391883"/>
          </a:xfrm>
        </p:spPr>
        <p:txBody>
          <a:bodyPr numCol="1" spcCol="360000" anchor="t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0" name="テキスト プレースホルダー 5"/>
          <p:cNvSpPr>
            <a:spLocks noGrp="1"/>
          </p:cNvSpPr>
          <p:nvPr>
            <p:ph type="body" sz="quarter" idx="27" hasCustomPrompt="1"/>
          </p:nvPr>
        </p:nvSpPr>
        <p:spPr>
          <a:xfrm>
            <a:off x="10175068" y="8226430"/>
            <a:ext cx="5631544" cy="537027"/>
          </a:xfrm>
        </p:spPr>
        <p:txBody>
          <a:bodyPr numCol="1" spcCol="360000" anchor="t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2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41" name="テキスト プレースホルダー 5"/>
          <p:cNvSpPr>
            <a:spLocks noGrp="1"/>
          </p:cNvSpPr>
          <p:nvPr>
            <p:ph type="body" sz="quarter" idx="28" hasCustomPrompt="1"/>
          </p:nvPr>
        </p:nvSpPr>
        <p:spPr>
          <a:xfrm>
            <a:off x="8774441" y="8095802"/>
            <a:ext cx="1255486" cy="1161141"/>
          </a:xfrm>
        </p:spPr>
        <p:txBody>
          <a:bodyPr numCol="1" spcCol="360000"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7200" i="1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00</a:t>
            </a:r>
            <a:endParaRPr kumimoji="1" lang="ja-JP" altLang="en-US" dirty="0"/>
          </a:p>
        </p:txBody>
      </p:sp>
      <p:sp>
        <p:nvSpPr>
          <p:cNvPr id="42" name="テキスト プレースホルダー 5"/>
          <p:cNvSpPr>
            <a:spLocks noGrp="1"/>
          </p:cNvSpPr>
          <p:nvPr>
            <p:ph type="body" sz="quarter" idx="29" hasCustomPrompt="1"/>
          </p:nvPr>
        </p:nvSpPr>
        <p:spPr>
          <a:xfrm>
            <a:off x="10175068" y="8719918"/>
            <a:ext cx="5631544" cy="391883"/>
          </a:xfrm>
        </p:spPr>
        <p:txBody>
          <a:bodyPr numCol="1" spcCol="360000" anchor="t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90955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975"/>
                            </p:stCondLst>
                            <p:childTnLst>
                              <p:par>
                                <p:cTn id="10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2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825"/>
                            </p:stCondLst>
                            <p:childTnLst>
                              <p:par>
                                <p:cTn id="23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75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2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75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75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675"/>
                            </p:stCondLst>
                            <p:childTnLst>
                              <p:par>
                                <p:cTn id="36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75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75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2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75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75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525"/>
                            </p:stCondLst>
                            <p:childTnLst>
                              <p:par>
                                <p:cTn id="49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75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75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75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75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2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75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75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4375"/>
                            </p:stCondLst>
                            <p:childTnLst>
                              <p:par>
                                <p:cTn id="62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75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75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75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75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2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75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75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225"/>
                            </p:stCondLst>
                            <p:childTnLst>
                              <p:par>
                                <p:cTn id="7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75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75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75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75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2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75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75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/>
      <p:bldP spid="8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3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3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3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8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9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3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3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0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4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4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4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4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4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4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3239" userDrawn="1">
          <p15:clr>
            <a:srgbClr val="FBAE40"/>
          </p15:clr>
        </p15:guide>
        <p15:guide id="2" pos="576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5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1.xml"/><Relationship Id="rId3" Type="http://schemas.openxmlformats.org/officeDocument/2006/relationships/slideLayout" Target="../slideLayouts/slideLayout56.xml"/><Relationship Id="rId7" Type="http://schemas.openxmlformats.org/officeDocument/2006/relationships/slideLayout" Target="../slideLayouts/slideLayout6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55.xml"/><Relationship Id="rId1" Type="http://schemas.openxmlformats.org/officeDocument/2006/relationships/slideLayout" Target="../slideLayouts/slideLayout54.xml"/><Relationship Id="rId6" Type="http://schemas.openxmlformats.org/officeDocument/2006/relationships/slideLayout" Target="../slideLayouts/slideLayout59.xml"/><Relationship Id="rId11" Type="http://schemas.openxmlformats.org/officeDocument/2006/relationships/slideLayout" Target="../slideLayouts/slideLayout64.xml"/><Relationship Id="rId5" Type="http://schemas.openxmlformats.org/officeDocument/2006/relationships/slideLayout" Target="../slideLayouts/slideLayout58.xml"/><Relationship Id="rId10" Type="http://schemas.openxmlformats.org/officeDocument/2006/relationships/slideLayout" Target="../slideLayouts/slideLayout63.xml"/><Relationship Id="rId4" Type="http://schemas.openxmlformats.org/officeDocument/2006/relationships/slideLayout" Target="../slideLayouts/slideLayout57.xml"/><Relationship Id="rId9" Type="http://schemas.openxmlformats.org/officeDocument/2006/relationships/slideLayout" Target="../slideLayouts/slideLayout6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正方形/長方形 9"/>
          <p:cNvSpPr/>
          <p:nvPr userDrawn="1"/>
        </p:nvSpPr>
        <p:spPr>
          <a:xfrm>
            <a:off x="17079238" y="9557359"/>
            <a:ext cx="726510" cy="72805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bg1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5989" y="431799"/>
            <a:ext cx="17259909" cy="21662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altLang="ja-JP" dirty="0"/>
              <a:t>Master Title Configuration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5989" y="2674712"/>
            <a:ext cx="17336022" cy="65893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ja-JP" dirty="0"/>
              <a:t>Master Text Configuration</a:t>
            </a:r>
            <a:endParaRPr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784668" y="9634015"/>
            <a:ext cx="6172200" cy="5476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072975" y="9634015"/>
            <a:ext cx="739036" cy="5476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50806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  <p:sldLayoutId id="2147483763" r:id="rId2"/>
    <p:sldLayoutId id="2147483706" r:id="rId3"/>
    <p:sldLayoutId id="2147483713" r:id="rId4"/>
    <p:sldLayoutId id="2147483721" r:id="rId5"/>
    <p:sldLayoutId id="2147483730" r:id="rId6"/>
    <p:sldLayoutId id="2147483744" r:id="rId7"/>
    <p:sldLayoutId id="2147483719" r:id="rId8"/>
    <p:sldLayoutId id="2147483712" r:id="rId9"/>
    <p:sldLayoutId id="2147483765" r:id="rId10"/>
    <p:sldLayoutId id="2147483773" r:id="rId11"/>
    <p:sldLayoutId id="2147483705" r:id="rId12"/>
    <p:sldLayoutId id="2147483766" r:id="rId13"/>
    <p:sldLayoutId id="2147483714" r:id="rId14"/>
    <p:sldLayoutId id="2147483725" r:id="rId15"/>
    <p:sldLayoutId id="2147483745" r:id="rId16"/>
    <p:sldLayoutId id="2147483717" r:id="rId17"/>
    <p:sldLayoutId id="2147483718" r:id="rId18"/>
    <p:sldLayoutId id="2147483726" r:id="rId19"/>
    <p:sldLayoutId id="2147483720" r:id="rId20"/>
    <p:sldLayoutId id="2147483722" r:id="rId21"/>
    <p:sldLayoutId id="2147483768" r:id="rId22"/>
    <p:sldLayoutId id="2147483723" r:id="rId23"/>
    <p:sldLayoutId id="2147483724" r:id="rId24"/>
    <p:sldLayoutId id="2147483732" r:id="rId25"/>
    <p:sldLayoutId id="2147483738" r:id="rId26"/>
    <p:sldLayoutId id="2147483727" r:id="rId27"/>
    <p:sldLayoutId id="2147483728" r:id="rId28"/>
    <p:sldLayoutId id="2147483729" r:id="rId29"/>
    <p:sldLayoutId id="2147483731" r:id="rId30"/>
    <p:sldLayoutId id="2147483734" r:id="rId31"/>
    <p:sldLayoutId id="2147483735" r:id="rId32"/>
    <p:sldLayoutId id="2147483737" r:id="rId33"/>
    <p:sldLayoutId id="2147483741" r:id="rId34"/>
    <p:sldLayoutId id="2147483742" r:id="rId35"/>
    <p:sldLayoutId id="2147483746" r:id="rId36"/>
    <p:sldLayoutId id="2147483747" r:id="rId37"/>
    <p:sldLayoutId id="2147483749" r:id="rId38"/>
    <p:sldLayoutId id="2147483750" r:id="rId39"/>
    <p:sldLayoutId id="2147483751" r:id="rId40"/>
    <p:sldLayoutId id="2147483752" r:id="rId41"/>
    <p:sldLayoutId id="2147483753" r:id="rId42"/>
    <p:sldLayoutId id="2147483754" r:id="rId43"/>
    <p:sldLayoutId id="2147483755" r:id="rId44"/>
    <p:sldLayoutId id="2147483757" r:id="rId45"/>
    <p:sldLayoutId id="2147483756" r:id="rId46"/>
    <p:sldLayoutId id="2147483758" r:id="rId47"/>
    <p:sldLayoutId id="2147483759" r:id="rId48"/>
    <p:sldLayoutId id="2147483760" r:id="rId49"/>
    <p:sldLayoutId id="2147483761" r:id="rId50"/>
    <p:sldLayoutId id="2147483764" r:id="rId51"/>
    <p:sldLayoutId id="2147483767" r:id="rId52"/>
    <p:sldLayoutId id="2147483769" r:id="rId53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5" grpId="0"/>
      <p:bldP spid="6" grpId="0"/>
    </p:bldLst>
  </p:timing>
  <p:hf hdr="0" dt="0"/>
  <p:txStyles>
    <p:titleStyle>
      <a:lvl1pPr algn="l" defTabSz="1371417" rtl="0" eaLnBrk="1" latinLnBrk="0" hangingPunct="1">
        <a:lnSpc>
          <a:spcPct val="90000"/>
        </a:lnSpc>
        <a:spcBef>
          <a:spcPct val="0"/>
        </a:spcBef>
        <a:buNone/>
        <a:defRPr sz="9600" kern="1200">
          <a:solidFill>
            <a:schemeClr val="bg1"/>
          </a:solidFill>
          <a:latin typeface="Roboto Bold" pitchFamily="2" charset="0"/>
          <a:ea typeface="+mj-ea"/>
          <a:cs typeface="+mj-cs"/>
        </a:defRPr>
      </a:lvl1pPr>
    </p:titleStyle>
    <p:bodyStyle>
      <a:lvl1pPr marL="0" indent="0" algn="l" defTabSz="1371417" rtl="0" eaLnBrk="1" latinLnBrk="0" hangingPunct="1">
        <a:lnSpc>
          <a:spcPct val="130000"/>
        </a:lnSpc>
        <a:spcBef>
          <a:spcPts val="1200"/>
        </a:spcBef>
        <a:buFontTx/>
        <a:buNone/>
        <a:defRPr sz="1800" kern="1200" baseline="0">
          <a:solidFill>
            <a:schemeClr val="bg2">
              <a:lumMod val="90000"/>
            </a:schemeClr>
          </a:solidFill>
          <a:latin typeface="+mn-lt"/>
          <a:ea typeface="+mn-ea"/>
          <a:cs typeface="+mn-cs"/>
        </a:defRPr>
      </a:lvl1pPr>
      <a:lvl2pPr marL="685709" indent="0" algn="l" defTabSz="1371417" rtl="0" eaLnBrk="1" latinLnBrk="0" hangingPunct="1">
        <a:lnSpc>
          <a:spcPct val="90000"/>
        </a:lnSpc>
        <a:spcBef>
          <a:spcPts val="750"/>
        </a:spcBef>
        <a:buFontTx/>
        <a:buNone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417" indent="0" algn="l" defTabSz="1371417" rtl="0" eaLnBrk="1" latinLnBrk="0" hangingPunct="1">
        <a:lnSpc>
          <a:spcPct val="90000"/>
        </a:lnSpc>
        <a:spcBef>
          <a:spcPts val="750"/>
        </a:spcBef>
        <a:buFontTx/>
        <a:buNone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126" indent="0" algn="l" defTabSz="1371417" rtl="0" eaLnBrk="1" latinLnBrk="0" hangingPunct="1">
        <a:lnSpc>
          <a:spcPct val="90000"/>
        </a:lnSpc>
        <a:spcBef>
          <a:spcPts val="750"/>
        </a:spcBef>
        <a:buFontTx/>
        <a:buNone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2835" indent="0" algn="l" defTabSz="1371417" rtl="0" eaLnBrk="1" latinLnBrk="0" hangingPunct="1">
        <a:lnSpc>
          <a:spcPct val="90000"/>
        </a:lnSpc>
        <a:spcBef>
          <a:spcPts val="750"/>
        </a:spcBef>
        <a:buFontTx/>
        <a:buNone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397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106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2814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8523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417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09" algn="l" defTabSz="1371417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417" algn="l" defTabSz="1371417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126" algn="l" defTabSz="1371417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2834" algn="l" defTabSz="1371417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8543" algn="l" defTabSz="1371417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251" algn="l" defTabSz="1371417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799960" algn="l" defTabSz="1371417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5668" algn="l" defTabSz="1371417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5989" y="431800"/>
            <a:ext cx="17259909" cy="8781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ja-JP" dirty="0"/>
              <a:t>Master Title Configuration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5989" y="1758330"/>
            <a:ext cx="17336022" cy="75056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ja-JP" dirty="0"/>
              <a:t>Master Text Configuration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072957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72" r:id="rId2"/>
    <p:sldLayoutId id="2147483771" r:id="rId3"/>
    <p:sldLayoutId id="2147483716" r:id="rId4"/>
    <p:sldLayoutId id="2147483733" r:id="rId5"/>
    <p:sldLayoutId id="2147483736" r:id="rId6"/>
    <p:sldLayoutId id="2147483739" r:id="rId7"/>
    <p:sldLayoutId id="2147483740" r:id="rId8"/>
    <p:sldLayoutId id="2147483770" r:id="rId9"/>
    <p:sldLayoutId id="2147483743" r:id="rId10"/>
    <p:sldLayoutId id="2147483774" r:id="rId11"/>
  </p:sldLayoutIdLst>
  <p:hf hdr="0" dt="0"/>
  <p:txStyles>
    <p:titleStyle>
      <a:lvl1pPr algn="l" defTabSz="137141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Roboto Bold" pitchFamily="2" charset="0"/>
          <a:ea typeface="+mj-ea"/>
          <a:cs typeface="+mj-cs"/>
        </a:defRPr>
      </a:lvl1pPr>
    </p:titleStyle>
    <p:bodyStyle>
      <a:lvl1pPr marL="0" indent="0" algn="l" defTabSz="1371417" rtl="0" eaLnBrk="1" latinLnBrk="0" hangingPunct="1">
        <a:lnSpc>
          <a:spcPct val="130000"/>
        </a:lnSpc>
        <a:spcBef>
          <a:spcPts val="1200"/>
        </a:spcBef>
        <a:buFontTx/>
        <a:buNone/>
        <a:defRPr sz="1800" kern="1200" baseline="0">
          <a:solidFill>
            <a:schemeClr val="bg2">
              <a:lumMod val="90000"/>
            </a:schemeClr>
          </a:solidFill>
          <a:latin typeface="+mn-lt"/>
          <a:ea typeface="+mn-ea"/>
          <a:cs typeface="+mn-cs"/>
        </a:defRPr>
      </a:lvl1pPr>
      <a:lvl2pPr marL="685709" indent="0" algn="l" defTabSz="1371417" rtl="0" eaLnBrk="1" latinLnBrk="0" hangingPunct="1">
        <a:lnSpc>
          <a:spcPct val="90000"/>
        </a:lnSpc>
        <a:spcBef>
          <a:spcPts val="750"/>
        </a:spcBef>
        <a:buFontTx/>
        <a:buNone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417" indent="0" algn="l" defTabSz="1371417" rtl="0" eaLnBrk="1" latinLnBrk="0" hangingPunct="1">
        <a:lnSpc>
          <a:spcPct val="90000"/>
        </a:lnSpc>
        <a:spcBef>
          <a:spcPts val="750"/>
        </a:spcBef>
        <a:buFontTx/>
        <a:buNone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126" indent="0" algn="l" defTabSz="1371417" rtl="0" eaLnBrk="1" latinLnBrk="0" hangingPunct="1">
        <a:lnSpc>
          <a:spcPct val="90000"/>
        </a:lnSpc>
        <a:spcBef>
          <a:spcPts val="750"/>
        </a:spcBef>
        <a:buFontTx/>
        <a:buNone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2835" indent="0" algn="l" defTabSz="1371417" rtl="0" eaLnBrk="1" latinLnBrk="0" hangingPunct="1">
        <a:lnSpc>
          <a:spcPct val="90000"/>
        </a:lnSpc>
        <a:spcBef>
          <a:spcPts val="750"/>
        </a:spcBef>
        <a:buFontTx/>
        <a:buNone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397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106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2814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8523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417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09" algn="l" defTabSz="1371417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417" algn="l" defTabSz="1371417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126" algn="l" defTabSz="1371417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2834" algn="l" defTabSz="1371417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8543" algn="l" defTabSz="1371417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251" algn="l" defTabSz="1371417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799960" algn="l" defTabSz="1371417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5668" algn="l" defTabSz="1371417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id-ID" altLang="ja-JP" dirty="0">
                <a:solidFill>
                  <a:schemeClr val="accent1"/>
                </a:solidFill>
              </a:rPr>
              <a:t>LEMBAGA PERKREDITAN DESA BERBASIS WEBSITE</a:t>
            </a:r>
            <a:endParaRPr kumimoji="1" lang="ja-JP" altLang="en-US" dirty="0">
              <a:solidFill>
                <a:schemeClr val="accent1"/>
              </a:solidFill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27"/>
          </p:nvPr>
        </p:nvSpPr>
        <p:spPr>
          <a:xfrm>
            <a:off x="5114924" y="7286310"/>
            <a:ext cx="8058150" cy="1993074"/>
          </a:xfrm>
        </p:spPr>
        <p:txBody>
          <a:bodyPr>
            <a:noAutofit/>
          </a:bodyPr>
          <a:lstStyle/>
          <a:p>
            <a:r>
              <a:rPr kumimoji="1" lang="id-ID" altLang="ja-JP" dirty="0"/>
              <a:t>Oleh:</a:t>
            </a:r>
          </a:p>
          <a:p>
            <a:r>
              <a:rPr kumimoji="1" lang="id-ID" altLang="ja-JP" dirty="0"/>
              <a:t>I Made Satya Vyasa</a:t>
            </a:r>
            <a:r>
              <a:rPr kumimoji="1" lang="en-US" altLang="ja-JP" dirty="0"/>
              <a:t>	</a:t>
            </a:r>
            <a:r>
              <a:rPr kumimoji="1" lang="id-ID" altLang="ja-JP" dirty="0"/>
              <a:t>		1708561058</a:t>
            </a:r>
          </a:p>
          <a:p>
            <a:r>
              <a:rPr kumimoji="1" lang="id-ID" altLang="ja-JP" dirty="0"/>
              <a:t>Agus Wisnawa</a:t>
            </a:r>
            <a:r>
              <a:rPr kumimoji="1" lang="en-US" altLang="ja-JP" dirty="0"/>
              <a:t>	</a:t>
            </a:r>
            <a:r>
              <a:rPr kumimoji="1" lang="id-ID" altLang="ja-JP" dirty="0"/>
              <a:t>		1708561063</a:t>
            </a:r>
          </a:p>
          <a:p>
            <a:r>
              <a:rPr kumimoji="1" lang="id-ID" altLang="ja-JP" dirty="0"/>
              <a:t>Ida Bagus Mahendra	</a:t>
            </a:r>
            <a:r>
              <a:rPr kumimoji="1" lang="en-US" altLang="ja-JP" dirty="0"/>
              <a:t>	</a:t>
            </a:r>
            <a:r>
              <a:rPr kumimoji="1" lang="id-ID" altLang="ja-JP" dirty="0"/>
              <a:t>	1708561065</a:t>
            </a:r>
            <a:endParaRPr kumimoji="1" lang="en-US" altLang="ja-JP" dirty="0"/>
          </a:p>
          <a:p>
            <a:r>
              <a:rPr kumimoji="1" lang="en-US" altLang="ja-JP" dirty="0"/>
              <a:t>Putu </a:t>
            </a:r>
            <a:r>
              <a:rPr kumimoji="1" lang="id-ID" altLang="ja-JP" dirty="0"/>
              <a:t>Pasek Wahyu Chandra Putra</a:t>
            </a:r>
            <a:r>
              <a:rPr kumimoji="1" lang="en-US" altLang="ja-JP" dirty="0"/>
              <a:t>	</a:t>
            </a:r>
            <a:r>
              <a:rPr kumimoji="1" lang="id-ID" altLang="ja-JP" dirty="0"/>
              <a:t>	1708561075</a:t>
            </a:r>
          </a:p>
          <a:p>
            <a:r>
              <a:rPr kumimoji="1" lang="id-ID" altLang="ja-JP" dirty="0"/>
              <a:t>Gevin Janitto Pradana Putra</a:t>
            </a:r>
            <a:r>
              <a:rPr kumimoji="1" lang="en-US" altLang="ja-JP" dirty="0"/>
              <a:t>	</a:t>
            </a:r>
            <a:r>
              <a:rPr kumimoji="1" lang="id-ID" altLang="ja-JP" dirty="0"/>
              <a:t>	1708561084</a:t>
            </a:r>
            <a:endParaRPr kumimoji="1" lang="ja-JP"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A3F7591-774A-42EC-B915-1381A3C53FD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8577" y="3229276"/>
            <a:ext cx="9630845" cy="2483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634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587">
        <p:fade/>
      </p:transition>
    </mc:Choice>
    <mc:Fallback xmlns="">
      <p:transition spd="med" advTm="3587">
        <p:fade/>
      </p:transition>
    </mc:Fallback>
  </mc:AlternateContent>
  <p:extLst>
    <p:ext uri="{E180D4A7-C9FB-4DFB-919C-405C955672EB}">
      <p14:showEvtLst xmlns:p14="http://schemas.microsoft.com/office/powerpoint/2010/main">
        <p14:playEvt time="2266" objId="11"/>
      </p14:showEvt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>
                <a:solidFill>
                  <a:schemeClr val="accent1"/>
                </a:solidFill>
              </a:rPr>
              <a:t>TAMPILAN</a:t>
            </a:r>
            <a:endParaRPr kumimoji="1" lang="ja-JP" altLang="en-US" dirty="0">
              <a:solidFill>
                <a:schemeClr val="accent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58650D7-DA78-4EB9-8CE6-9347EB0AA3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7480" y="2231435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204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5087">
        <p14:flip dir="r"/>
      </p:transition>
    </mc:Choice>
    <mc:Fallback xmlns="">
      <p:transition spd="slow" advTm="5087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>
                <a:solidFill>
                  <a:schemeClr val="accent1"/>
                </a:solidFill>
              </a:rPr>
              <a:t>TAMPILAN</a:t>
            </a:r>
            <a:endParaRPr kumimoji="1" lang="ja-JP" altLang="en-US" dirty="0">
              <a:solidFill>
                <a:schemeClr val="accent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2993ACC-48DE-4A84-BB89-6F937D414B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8425" y="2439023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815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5087">
        <p14:flip dir="r"/>
      </p:transition>
    </mc:Choice>
    <mc:Fallback xmlns="">
      <p:transition spd="slow" advTm="5087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>
                <a:solidFill>
                  <a:schemeClr val="accent1"/>
                </a:solidFill>
              </a:rPr>
              <a:t>TAMPILAN</a:t>
            </a:r>
            <a:endParaRPr kumimoji="1" lang="ja-JP" altLang="en-US" dirty="0">
              <a:solidFill>
                <a:schemeClr val="accent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EC8DDE-262C-4BA5-BA08-1DE57F680C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8425" y="2144055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19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5087">
        <p14:flip dir="r"/>
      </p:transition>
    </mc:Choice>
    <mc:Fallback xmlns="">
      <p:transition spd="slow" advTm="5087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>
                <a:solidFill>
                  <a:schemeClr val="accent1"/>
                </a:solidFill>
              </a:rPr>
              <a:t>TAMPILAN</a:t>
            </a:r>
            <a:endParaRPr kumimoji="1" lang="ja-JP" altLang="en-US" dirty="0">
              <a:solidFill>
                <a:schemeClr val="accent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93D516C-359F-4B89-ACD8-54154D4C4D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8425" y="2318815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874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5087">
        <p14:flip dir="r"/>
      </p:transition>
    </mc:Choice>
    <mc:Fallback xmlns="">
      <p:transition spd="slow" advTm="5087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227995" y="1640113"/>
            <a:ext cx="15679611" cy="4833257"/>
          </a:xfrm>
        </p:spPr>
        <p:txBody>
          <a:bodyPr/>
          <a:lstStyle/>
          <a:p>
            <a:r>
              <a:rPr kumimoji="1" lang="en-US" altLang="ja-JP" dirty="0"/>
              <a:t>THANK YOU FOR </a:t>
            </a:r>
            <a:br>
              <a:rPr kumimoji="1" lang="id-ID" altLang="ja-JP" dirty="0"/>
            </a:br>
            <a:r>
              <a:rPr kumimoji="1" lang="id-ID" altLang="ja-JP" dirty="0">
                <a:solidFill>
                  <a:schemeClr val="accent1"/>
                </a:solidFill>
              </a:rPr>
              <a:t>YOUR ATTENTION</a:t>
            </a:r>
            <a:r>
              <a:rPr kumimoji="1" lang="en-US" altLang="ja-JP" dirty="0">
                <a:solidFill>
                  <a:schemeClr val="accent1"/>
                </a:solidFill>
              </a:rPr>
              <a:t>!</a:t>
            </a:r>
            <a:endParaRPr kumimoji="1" lang="ja-JP" altLang="en-US" dirty="0">
              <a:solidFill>
                <a:schemeClr val="accent1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1227995" y="6473371"/>
            <a:ext cx="15679611" cy="769258"/>
          </a:xfrm>
        </p:spPr>
        <p:txBody>
          <a:bodyPr/>
          <a:lstStyle/>
          <a:p>
            <a:r>
              <a:rPr kumimoji="1" lang="en-US" altLang="ja-JP" dirty="0"/>
              <a:t>ANY QUESTIONS?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696493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8569">
        <p14:flip dir="r"/>
      </p:transition>
    </mc:Choice>
    <mc:Fallback xmlns="">
      <p:transition spd="slow" advTm="8569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>
                <a:solidFill>
                  <a:schemeClr val="accent1"/>
                </a:solidFill>
              </a:rPr>
              <a:t>ERD</a:t>
            </a:r>
            <a:endParaRPr kumimoji="1" lang="ja-JP" altLang="en-US" dirty="0">
              <a:solidFill>
                <a:schemeClr val="accent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DFFDAD-044F-43C0-8881-247288DDC3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969" y="2142390"/>
            <a:ext cx="12852340" cy="7493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971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5087">
        <p14:flip dir="r"/>
      </p:transition>
    </mc:Choice>
    <mc:Fallback xmlns="">
      <p:transition spd="slow" advTm="5087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>
                <a:solidFill>
                  <a:schemeClr val="accent1"/>
                </a:solidFill>
              </a:rPr>
              <a:t>DATABASE</a:t>
            </a:r>
            <a:endParaRPr kumimoji="1" lang="ja-JP" altLang="en-US" dirty="0">
              <a:solidFill>
                <a:schemeClr val="accent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C964A2-FF90-41E5-91B7-B7B7EB1690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014" t="24267" r="23805" b="11244"/>
          <a:stretch/>
        </p:blipFill>
        <p:spPr>
          <a:xfrm>
            <a:off x="3117273" y="2410691"/>
            <a:ext cx="11902672" cy="7547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814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5087">
        <p14:flip dir="r"/>
      </p:transition>
    </mc:Choice>
    <mc:Fallback xmlns="">
      <p:transition spd="slow" advTm="5087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>
                <a:solidFill>
                  <a:schemeClr val="accent1"/>
                </a:solidFill>
              </a:rPr>
              <a:t>TAMPILAN</a:t>
            </a:r>
            <a:endParaRPr kumimoji="1" lang="ja-JP" altLang="en-US" dirty="0">
              <a:solidFill>
                <a:schemeClr val="accent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7BE46F-4909-4237-A749-EA6A86FBDA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8425" y="2318815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684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5087">
        <p14:flip dir="r"/>
      </p:transition>
    </mc:Choice>
    <mc:Fallback xmlns="">
      <p:transition spd="slow" advTm="5087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>
                <a:solidFill>
                  <a:schemeClr val="accent1"/>
                </a:solidFill>
              </a:rPr>
              <a:t>TAMPILAN</a:t>
            </a:r>
            <a:endParaRPr kumimoji="1" lang="ja-JP" altLang="en-US" dirty="0">
              <a:solidFill>
                <a:schemeClr val="accent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EC936B6-96D9-4B74-A4E3-A985CE50B0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8425" y="2318815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914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5087">
        <p14:flip dir="r"/>
      </p:transition>
    </mc:Choice>
    <mc:Fallback xmlns="">
      <p:transition spd="slow" advTm="5087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>
                <a:solidFill>
                  <a:schemeClr val="accent1"/>
                </a:solidFill>
              </a:rPr>
              <a:t>TAMPILAN</a:t>
            </a:r>
            <a:endParaRPr kumimoji="1" lang="ja-JP" altLang="en-US" dirty="0">
              <a:solidFill>
                <a:schemeClr val="accent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28456B-F6BC-4936-A352-2B39CD0161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8425" y="2441069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402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5087">
        <p14:flip dir="r"/>
      </p:transition>
    </mc:Choice>
    <mc:Fallback xmlns="">
      <p:transition spd="slow" advTm="5087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>
                <a:solidFill>
                  <a:schemeClr val="accent1"/>
                </a:solidFill>
              </a:rPr>
              <a:t>TAMPILAN</a:t>
            </a:r>
            <a:endParaRPr kumimoji="1" lang="ja-JP" altLang="en-US" dirty="0">
              <a:solidFill>
                <a:schemeClr val="accent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EB56E34-5269-4854-9E37-B6386C9AF8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8425" y="233716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626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5087">
        <p14:flip dir="r"/>
      </p:transition>
    </mc:Choice>
    <mc:Fallback xmlns="">
      <p:transition spd="slow" advTm="5087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>
                <a:solidFill>
                  <a:schemeClr val="accent1"/>
                </a:solidFill>
              </a:rPr>
              <a:t>TAMPILAN</a:t>
            </a:r>
            <a:endParaRPr kumimoji="1" lang="ja-JP" altLang="en-US" dirty="0">
              <a:solidFill>
                <a:schemeClr val="accent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FD97AA-6DEE-429B-BD51-9A4187AD84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8425" y="2357942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550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5087">
        <p14:flip dir="r"/>
      </p:transition>
    </mc:Choice>
    <mc:Fallback xmlns="">
      <p:transition spd="slow" advTm="5087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>
                <a:solidFill>
                  <a:schemeClr val="accent1"/>
                </a:solidFill>
              </a:rPr>
              <a:t>TAMPILAN</a:t>
            </a:r>
            <a:endParaRPr kumimoji="1" lang="ja-JP" altLang="en-US" dirty="0">
              <a:solidFill>
                <a:schemeClr val="accent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7FB3F1B-150B-4581-9F92-33F3BA71CB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8425" y="2439023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885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5087">
        <p14:flip dir="r"/>
      </p:transition>
    </mc:Choice>
    <mc:Fallback xmlns="">
      <p:transition spd="slow" advTm="5087">
        <p:fade/>
      </p:transition>
    </mc:Fallback>
  </mc:AlternateContent>
</p:sld>
</file>

<file path=ppt/theme/theme1.xml><?xml version="1.0" encoding="utf-8"?>
<a:theme xmlns:a="http://schemas.openxmlformats.org/drawingml/2006/main" name="Contents">
  <a:themeElements>
    <a:clrScheme name="Castor">
      <a:dk1>
        <a:srgbClr val="222427"/>
      </a:dk1>
      <a:lt1>
        <a:sysClr val="window" lastClr="FFFFFF"/>
      </a:lt1>
      <a:dk2>
        <a:srgbClr val="333438"/>
      </a:dk2>
      <a:lt2>
        <a:srgbClr val="EAEAEA"/>
      </a:lt2>
      <a:accent1>
        <a:srgbClr val="EB3F5C"/>
      </a:accent1>
      <a:accent2>
        <a:srgbClr val="C1344C"/>
      </a:accent2>
      <a:accent3>
        <a:srgbClr val="99293C"/>
      </a:accent3>
      <a:accent4>
        <a:srgbClr val="731F2D"/>
      </a:accent4>
      <a:accent5>
        <a:srgbClr val="1694B2"/>
      </a:accent5>
      <a:accent6>
        <a:srgbClr val="0F6377"/>
      </a:accent6>
      <a:hlink>
        <a:srgbClr val="EB3F5C"/>
      </a:hlink>
      <a:folHlink>
        <a:srgbClr val="99293C"/>
      </a:folHlink>
    </a:clrScheme>
    <a:fontScheme name="Castor">
      <a:majorFont>
        <a:latin typeface="Roboto Bold"/>
        <a:ea typeface="Spica Neue P Light"/>
        <a:cs typeface=""/>
      </a:majorFont>
      <a:minorFont>
        <a:latin typeface="Roboto"/>
        <a:ea typeface="Spica Neue P"/>
        <a:cs typeface="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No Header and Footer">
  <a:themeElements>
    <a:clrScheme name="Custom 1">
      <a:dk1>
        <a:srgbClr val="222427"/>
      </a:dk1>
      <a:lt1>
        <a:sysClr val="window" lastClr="FFFFFF"/>
      </a:lt1>
      <a:dk2>
        <a:srgbClr val="333438"/>
      </a:dk2>
      <a:lt2>
        <a:srgbClr val="EAEAEA"/>
      </a:lt2>
      <a:accent1>
        <a:srgbClr val="EB3F5C"/>
      </a:accent1>
      <a:accent2>
        <a:srgbClr val="C1344C"/>
      </a:accent2>
      <a:accent3>
        <a:srgbClr val="99293C"/>
      </a:accent3>
      <a:accent4>
        <a:srgbClr val="731F2D"/>
      </a:accent4>
      <a:accent5>
        <a:srgbClr val="1694B2"/>
      </a:accent5>
      <a:accent6>
        <a:srgbClr val="0F6377"/>
      </a:accent6>
      <a:hlink>
        <a:srgbClr val="EB3F5C"/>
      </a:hlink>
      <a:folHlink>
        <a:srgbClr val="99293C"/>
      </a:folHlink>
    </a:clrScheme>
    <a:fontScheme name="B">
      <a:majorFont>
        <a:latin typeface="Roboto Bold"/>
        <a:ea typeface="Spica Neue P Light"/>
        <a:cs typeface=""/>
      </a:majorFont>
      <a:minorFont>
        <a:latin typeface="Roboto"/>
        <a:ea typeface="Spica Neue P"/>
        <a:cs typeface="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12237</TotalTime>
  <Words>77</Words>
  <Application>Microsoft Office PowerPoint</Application>
  <PresentationFormat>Custom</PresentationFormat>
  <Paragraphs>33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Arial</vt:lpstr>
      <vt:lpstr>Calibri</vt:lpstr>
      <vt:lpstr>Roboto</vt:lpstr>
      <vt:lpstr>Roboto Bold</vt:lpstr>
      <vt:lpstr>Wingdings</vt:lpstr>
      <vt:lpstr>Contents</vt:lpstr>
      <vt:lpstr>No Header and Footer</vt:lpstr>
      <vt:lpstr>PowerPoint Presentation</vt:lpstr>
      <vt:lpstr>ERD</vt:lpstr>
      <vt:lpstr>DATABASE</vt:lpstr>
      <vt:lpstr>TAMPILAN</vt:lpstr>
      <vt:lpstr>TAMPILAN</vt:lpstr>
      <vt:lpstr>TAMPILAN</vt:lpstr>
      <vt:lpstr>TAMPILAN</vt:lpstr>
      <vt:lpstr>TAMPILAN</vt:lpstr>
      <vt:lpstr>TAMPILAN</vt:lpstr>
      <vt:lpstr>TAMPILAN</vt:lpstr>
      <vt:lpstr>TAMPILAN</vt:lpstr>
      <vt:lpstr>TAMPILAN</vt:lpstr>
      <vt:lpstr>TAMPILAN</vt:lpstr>
      <vt:lpstr>THANK YOU FOR  YOUR ATTENTION!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Castor</dc:title>
  <dc:creator>Jun Akizaki</dc:creator>
  <cp:lastModifiedBy>Gevin Janitto</cp:lastModifiedBy>
  <cp:revision>268</cp:revision>
  <dcterms:created xsi:type="dcterms:W3CDTF">2015-08-02T15:43:04Z</dcterms:created>
  <dcterms:modified xsi:type="dcterms:W3CDTF">2019-11-15T16:02:16Z</dcterms:modified>
</cp:coreProperties>
</file>